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89" r:id="rId2"/>
    <p:sldMasterId id="2147483705" r:id="rId3"/>
    <p:sldMasterId id="2147483721" r:id="rId4"/>
  </p:sldMasterIdLst>
  <p:notesMasterIdLst>
    <p:notesMasterId r:id="rId67"/>
  </p:notesMasterIdLst>
  <p:sldIdLst>
    <p:sldId id="256" r:id="rId5"/>
    <p:sldId id="257" r:id="rId6"/>
    <p:sldId id="259" r:id="rId7"/>
    <p:sldId id="260" r:id="rId8"/>
    <p:sldId id="261" r:id="rId9"/>
    <p:sldId id="263" r:id="rId10"/>
    <p:sldId id="264" r:id="rId11"/>
    <p:sldId id="265" r:id="rId12"/>
    <p:sldId id="266" r:id="rId13"/>
    <p:sldId id="267" r:id="rId14"/>
    <p:sldId id="268" r:id="rId15"/>
    <p:sldId id="271" r:id="rId16"/>
    <p:sldId id="273" r:id="rId17"/>
    <p:sldId id="274" r:id="rId18"/>
    <p:sldId id="275" r:id="rId19"/>
    <p:sldId id="276" r:id="rId20"/>
    <p:sldId id="277" r:id="rId21"/>
    <p:sldId id="278" r:id="rId22"/>
    <p:sldId id="279" r:id="rId23"/>
    <p:sldId id="280" r:id="rId24"/>
    <p:sldId id="281" r:id="rId25"/>
    <p:sldId id="324" r:id="rId26"/>
    <p:sldId id="325" r:id="rId27"/>
    <p:sldId id="326" r:id="rId28"/>
    <p:sldId id="327" r:id="rId29"/>
    <p:sldId id="282" r:id="rId30"/>
    <p:sldId id="283" r:id="rId31"/>
    <p:sldId id="284" r:id="rId32"/>
    <p:sldId id="285" r:id="rId33"/>
    <p:sldId id="323"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Fardanian, Bahareh (RIS-AT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99CC"/>
    <a:srgbClr val="FF9966"/>
    <a:srgbClr val="F50963"/>
    <a:srgbClr val="1C4BE2"/>
    <a:srgbClr val="41AEBD"/>
    <a:srgbClr val="FF6600"/>
    <a:srgbClr val="B762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4424" autoAdjust="0"/>
  </p:normalViewPr>
  <p:slideViewPr>
    <p:cSldViewPr snapToGrid="0">
      <p:cViewPr>
        <p:scale>
          <a:sx n="70" d="100"/>
          <a:sy n="70" d="100"/>
        </p:scale>
        <p:origin x="792" y="66"/>
      </p:cViewPr>
      <p:guideLst/>
    </p:cSldViewPr>
  </p:slideViewPr>
  <p:notesTextViewPr>
    <p:cViewPr>
      <p:scale>
        <a:sx n="3" d="2"/>
        <a:sy n="3" d="2"/>
      </p:scale>
      <p:origin x="0" y="0"/>
    </p:cViewPr>
  </p:notesTextViewPr>
  <p:sorterViewPr>
    <p:cViewPr>
      <p:scale>
        <a:sx n="100" d="100"/>
        <a:sy n="100" d="100"/>
      </p:scale>
      <p:origin x="0" y="-6090"/>
    </p:cViewPr>
  </p:sorterViewPr>
  <p:notesViewPr>
    <p:cSldViewPr snapToGrid="0">
      <p:cViewPr varScale="1">
        <p:scale>
          <a:sx n="57" d="100"/>
          <a:sy n="57" d="100"/>
        </p:scale>
        <p:origin x="282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D61BC-D97E-4621-A406-6D7D11D2A1E0}"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2C854-1B18-4210-81DE-4A9FD8520CEE}" type="slidenum">
              <a:rPr lang="en-US" smtClean="0"/>
              <a:t>‹#›</a:t>
            </a:fld>
            <a:endParaRPr lang="en-US"/>
          </a:p>
        </p:txBody>
      </p:sp>
    </p:spTree>
    <p:extLst>
      <p:ext uri="{BB962C8B-B14F-4D97-AF65-F5344CB8AC3E}">
        <p14:creationId xmlns:p14="http://schemas.microsoft.com/office/powerpoint/2010/main" val="421418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468012-96E8-4036-B692-7F7720374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45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Source Sans Pro" pitchFamily="34" charset="0"/>
              </a:rPr>
              <a:t>ECL Cloud IDE:</a:t>
            </a:r>
          </a:p>
          <a:p>
            <a:r>
              <a:rPr lang="en-US" sz="1200" dirty="0" smtClean="0">
                <a:latin typeface="Source Sans Pro" pitchFamily="34" charset="0"/>
              </a:rPr>
              <a:t> </a:t>
            </a:r>
          </a:p>
          <a:p>
            <a:r>
              <a:rPr lang="en-US" sz="1200" dirty="0" smtClean="0">
                <a:latin typeface="Source Sans Pro" pitchFamily="34" charset="0"/>
              </a:rPr>
              <a:t>With the advent of cloud based implementations, there is a demand for cloud ready tools that are both powerful and easy to use. ECL Cloud IDE is a complete coding environment for both advanced data scientists and beginning ECL developers. The Cloud IDE is designed to reduce the learning curve to execute data science projects by providing an intuitive online experience. Working with datasets and sharing an integrated application experience with others has never been easier.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1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86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0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88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9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9/1/2020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95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861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7369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568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7854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5073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98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657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6845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54D7B13-3F86-464F-9463-E84C5877E8B8}"/>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4295" r="5415"/>
          <a:stretch/>
        </p:blipFill>
        <p:spPr>
          <a:xfrm>
            <a:off x="-2" y="2794627"/>
            <a:ext cx="12203521" cy="3639865"/>
          </a:xfrm>
          <a:prstGeom prst="rect">
            <a:avLst/>
          </a:prstGeom>
        </p:spPr>
      </p:pic>
      <p:pic>
        <p:nvPicPr>
          <p:cNvPr id="8" name="Picture 7">
            <a:extLst>
              <a:ext uri="{FF2B5EF4-FFF2-40B4-BE49-F238E27FC236}">
                <a16:creationId xmlns:a16="http://schemas.microsoft.com/office/drawing/2014/main" id="{9CDE5DB5-3A88-4497-8091-0FA05C958DC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07196" y="5860635"/>
            <a:ext cx="3283686" cy="680657"/>
          </a:xfrm>
          <a:prstGeom prst="rect">
            <a:avLst/>
          </a:prstGeom>
        </p:spPr>
      </p:pic>
      <p:grpSp>
        <p:nvGrpSpPr>
          <p:cNvPr id="10" name="Group 9">
            <a:extLst>
              <a:ext uri="{FF2B5EF4-FFF2-40B4-BE49-F238E27FC236}">
                <a16:creationId xmlns:a16="http://schemas.microsoft.com/office/drawing/2014/main" id="{26D56C03-10D2-427C-B3B0-566E0B7A21DF}"/>
              </a:ext>
            </a:extLst>
          </p:cNvPr>
          <p:cNvGrpSpPr/>
          <p:nvPr userDrawn="1"/>
        </p:nvGrpSpPr>
        <p:grpSpPr>
          <a:xfrm>
            <a:off x="0" y="3180758"/>
            <a:ext cx="4171950" cy="2051062"/>
            <a:chOff x="0" y="3180758"/>
            <a:chExt cx="4171950" cy="2051062"/>
          </a:xfrm>
        </p:grpSpPr>
        <p:sp>
          <p:nvSpPr>
            <p:cNvPr id="11" name="Isosceles Triangle 10">
              <a:extLst>
                <a:ext uri="{FF2B5EF4-FFF2-40B4-BE49-F238E27FC236}">
                  <a16:creationId xmlns:a16="http://schemas.microsoft.com/office/drawing/2014/main" id="{605FBEF4-39EF-402E-A940-0B59F4DDD31F}"/>
                </a:ext>
              </a:extLst>
            </p:cNvPr>
            <p:cNvSpPr/>
            <p:nvPr/>
          </p:nvSpPr>
          <p:spPr>
            <a:xfrm rot="5400000">
              <a:off x="2152554" y="4385450"/>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6CFBC5B-0F08-465E-ABCD-EEFCB0BABF03}"/>
                </a:ext>
              </a:extLst>
            </p:cNvPr>
            <p:cNvSpPr/>
            <p:nvPr/>
          </p:nvSpPr>
          <p:spPr>
            <a:xfrm rot="5400000">
              <a:off x="780496" y="3267340"/>
              <a:ext cx="763713" cy="590550"/>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AA24BDF-4F95-495D-9732-E9B6350CF9AC}"/>
                </a:ext>
              </a:extLst>
            </p:cNvPr>
            <p:cNvSpPr/>
            <p:nvPr/>
          </p:nvSpPr>
          <p:spPr>
            <a:xfrm rot="5400000">
              <a:off x="1426900" y="4209887"/>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ED0083F4-8260-4EB4-9294-A3034F43391B}"/>
                </a:ext>
              </a:extLst>
            </p:cNvPr>
            <p:cNvSpPr/>
            <p:nvPr/>
          </p:nvSpPr>
          <p:spPr>
            <a:xfrm rot="5400000">
              <a:off x="3051431" y="3948963"/>
              <a:ext cx="597617" cy="37678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AEC56BD-A1C9-481F-B115-954C8AD714F9}"/>
                </a:ext>
              </a:extLst>
            </p:cNvPr>
            <p:cNvSpPr/>
            <p:nvPr/>
          </p:nvSpPr>
          <p:spPr>
            <a:xfrm rot="5400000">
              <a:off x="3822040" y="4752215"/>
              <a:ext cx="429209" cy="270610"/>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2E9F8B0-4451-44EE-A4AE-5BF431F22EC7}"/>
                </a:ext>
              </a:extLst>
            </p:cNvPr>
            <p:cNvSpPr/>
            <p:nvPr/>
          </p:nvSpPr>
          <p:spPr>
            <a:xfrm rot="5400000">
              <a:off x="-141962" y="3980511"/>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18A00BD7-95D0-4ADF-A478-D2F717D2D5C5}"/>
              </a:ext>
            </a:extLst>
          </p:cNvPr>
          <p:cNvSpPr/>
          <p:nvPr userDrawn="1"/>
        </p:nvSpPr>
        <p:spPr>
          <a:xfrm rot="16200000">
            <a:off x="5705148" y="371147"/>
            <a:ext cx="4629808" cy="8343897"/>
          </a:xfrm>
          <a:prstGeom prst="triangle">
            <a:avLst>
              <a:gd name="adj" fmla="val 0"/>
            </a:avLst>
          </a:prstGeom>
          <a:blipFill>
            <a:blip r:embed="rId5"/>
            <a:srcRect/>
            <a:stretch>
              <a:fillRect l="-339" r="-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2AC669AD-DFE2-48B0-8D6C-54623CFF81B3}"/>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440" t="-1800" b="-1"/>
          <a:stretch/>
        </p:blipFill>
        <p:spPr>
          <a:xfrm>
            <a:off x="5408324" y="2954175"/>
            <a:ext cx="6795195" cy="3470741"/>
          </a:xfrm>
          <a:prstGeom prst="rect">
            <a:avLst/>
          </a:prstGeom>
        </p:spPr>
      </p:pic>
      <p:sp>
        <p:nvSpPr>
          <p:cNvPr id="23" name="Text Placeholder 22">
            <a:extLst>
              <a:ext uri="{FF2B5EF4-FFF2-40B4-BE49-F238E27FC236}">
                <a16:creationId xmlns:a16="http://schemas.microsoft.com/office/drawing/2014/main" id="{487095AE-0D46-4D46-A3C3-821EDDDD8B2E}"/>
              </a:ext>
            </a:extLst>
          </p:cNvPr>
          <p:cNvSpPr>
            <a:spLocks noGrp="1"/>
          </p:cNvSpPr>
          <p:nvPr>
            <p:ph type="body" sz="quarter" idx="10" hasCustomPrompt="1"/>
          </p:nvPr>
        </p:nvSpPr>
        <p:spPr>
          <a:xfrm>
            <a:off x="327343" y="312028"/>
            <a:ext cx="8056273" cy="1610358"/>
          </a:xfrm>
        </p:spPr>
        <p:txBody>
          <a:bodyPr lIns="0" rIns="0" anchor="b">
            <a:noAutofit/>
          </a:bodyPr>
          <a:lstStyle>
            <a:lvl1pPr marL="0" indent="0" algn="r">
              <a:lnSpc>
                <a:spcPct val="75000"/>
              </a:lnSpc>
              <a:buNone/>
              <a:defRPr sz="6600">
                <a:solidFill>
                  <a:srgbClr val="002060"/>
                </a:solidFill>
                <a:latin typeface="Source Sans Pro ExtraLight" panose="020B0303030403020204" pitchFamily="34" charset="0"/>
                <a:ea typeface="Source Sans Pro ExtraLight" panose="020B0303030403020204" pitchFamily="34" charset="0"/>
              </a:defRPr>
            </a:lvl1pPr>
          </a:lstStyle>
          <a:p>
            <a:pPr lvl="0"/>
            <a:r>
              <a:rPr lang="en-US" dirty="0"/>
              <a:t>Title</a:t>
            </a:r>
          </a:p>
        </p:txBody>
      </p:sp>
      <p:sp>
        <p:nvSpPr>
          <p:cNvPr id="26" name="Text Placeholder 25">
            <a:extLst>
              <a:ext uri="{FF2B5EF4-FFF2-40B4-BE49-F238E27FC236}">
                <a16:creationId xmlns:a16="http://schemas.microsoft.com/office/drawing/2014/main" id="{66A5ACBC-8AE8-4161-9867-0AFB2BF4C477}"/>
              </a:ext>
            </a:extLst>
          </p:cNvPr>
          <p:cNvSpPr>
            <a:spLocks noGrp="1"/>
          </p:cNvSpPr>
          <p:nvPr>
            <p:ph type="body" sz="quarter" idx="11" hasCustomPrompt="1"/>
          </p:nvPr>
        </p:nvSpPr>
        <p:spPr>
          <a:xfrm>
            <a:off x="2004490" y="1939415"/>
            <a:ext cx="6379126" cy="651118"/>
          </a:xfrm>
        </p:spPr>
        <p:txBody>
          <a:bodyPr lIns="0" rIns="0">
            <a:noAutofit/>
          </a:bodyPr>
          <a:lstStyle>
            <a:lvl1pPr marL="0" indent="0" algn="r">
              <a:buNone/>
              <a:defRPr sz="3600">
                <a:solidFill>
                  <a:schemeClr val="accent2">
                    <a:lumMod val="75000"/>
                  </a:schemeClr>
                </a:solidFill>
                <a:latin typeface="Source Sans Pro Semibold" panose="020B0603030403020204" pitchFamily="34" charset="0"/>
                <a:ea typeface="Source Sans Pro Semibold" panose="020B0603030403020204" pitchFamily="34" charset="0"/>
              </a:defRPr>
            </a:lvl1pPr>
          </a:lstStyle>
          <a:p>
            <a:pPr lvl="0"/>
            <a:r>
              <a:rPr lang="en-US" dirty="0"/>
              <a:t>Sub Title</a:t>
            </a:r>
          </a:p>
        </p:txBody>
      </p:sp>
      <p:sp>
        <p:nvSpPr>
          <p:cNvPr id="28" name="Text Placeholder 27">
            <a:extLst>
              <a:ext uri="{FF2B5EF4-FFF2-40B4-BE49-F238E27FC236}">
                <a16:creationId xmlns:a16="http://schemas.microsoft.com/office/drawing/2014/main" id="{BE5409DB-214F-4B6D-9E72-0ADBE85819D1}"/>
              </a:ext>
            </a:extLst>
          </p:cNvPr>
          <p:cNvSpPr>
            <a:spLocks noGrp="1"/>
          </p:cNvSpPr>
          <p:nvPr>
            <p:ph type="body" sz="quarter" idx="12" hasCustomPrompt="1"/>
          </p:nvPr>
        </p:nvSpPr>
        <p:spPr>
          <a:xfrm>
            <a:off x="1990777" y="2839823"/>
            <a:ext cx="6392839" cy="520544"/>
          </a:xfrm>
        </p:spPr>
        <p:txBody>
          <a:bodyPr lIns="0" rIns="0">
            <a:noAutofit/>
          </a:bodyPr>
          <a:lstStyle>
            <a:lvl1pPr marL="0" indent="0" algn="r">
              <a:buNone/>
              <a:defRPr sz="2000">
                <a:solidFill>
                  <a:schemeClr val="tx1">
                    <a:lumMod val="65000"/>
                    <a:lumOff val="35000"/>
                  </a:schemeClr>
                </a:solidFill>
              </a:defRPr>
            </a:lvl1pPr>
            <a:lvl2pPr marL="457200" indent="0">
              <a:buNone/>
              <a:defRPr sz="2000">
                <a:solidFill>
                  <a:schemeClr val="tx1">
                    <a:lumMod val="65000"/>
                    <a:lumOff val="35000"/>
                  </a:schemeClr>
                </a:solidFill>
              </a:defRPr>
            </a:lvl2pPr>
            <a:lvl3pPr marL="914400" indent="0">
              <a:buNone/>
              <a:defRPr sz="2000">
                <a:solidFill>
                  <a:schemeClr val="tx1">
                    <a:lumMod val="65000"/>
                    <a:lumOff val="35000"/>
                  </a:schemeClr>
                </a:solidFill>
              </a:defRPr>
            </a:lvl3pPr>
            <a:lvl4pPr marL="1371600" indent="0">
              <a:buNone/>
              <a:defRPr sz="2000">
                <a:solidFill>
                  <a:schemeClr val="tx1">
                    <a:lumMod val="65000"/>
                    <a:lumOff val="35000"/>
                  </a:schemeClr>
                </a:solidFill>
              </a:defRPr>
            </a:lvl4pPr>
            <a:lvl5pPr marL="1828800" indent="0">
              <a:buNone/>
              <a:defRPr sz="2000">
                <a:solidFill>
                  <a:schemeClr val="tx1">
                    <a:lumMod val="65000"/>
                    <a:lumOff val="35000"/>
                  </a:schemeClr>
                </a:solidFill>
              </a:defRPr>
            </a:lvl5pPr>
          </a:lstStyle>
          <a:p>
            <a:pPr lvl="0"/>
            <a:r>
              <a:rPr lang="en-US" dirty="0"/>
              <a:t>Speaker Name</a:t>
            </a:r>
          </a:p>
        </p:txBody>
      </p:sp>
    </p:spTree>
    <p:extLst>
      <p:ext uri="{BB962C8B-B14F-4D97-AF65-F5344CB8AC3E}">
        <p14:creationId xmlns:p14="http://schemas.microsoft.com/office/powerpoint/2010/main" val="3199322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1: Printer Friendly">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8D643E6-25EA-46C5-9418-73B37A4A5A6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4295" r="5500"/>
          <a:stretch/>
        </p:blipFill>
        <p:spPr>
          <a:xfrm>
            <a:off x="0" y="2126970"/>
            <a:ext cx="12192000" cy="3639865"/>
          </a:xfrm>
          <a:prstGeom prst="rect">
            <a:avLst/>
          </a:prstGeom>
        </p:spPr>
      </p:pic>
      <p:sp>
        <p:nvSpPr>
          <p:cNvPr id="2" name="Title 1"/>
          <p:cNvSpPr>
            <a:spLocks noGrp="1"/>
          </p:cNvSpPr>
          <p:nvPr>
            <p:ph type="ctrTitle"/>
          </p:nvPr>
        </p:nvSpPr>
        <p:spPr>
          <a:xfrm>
            <a:off x="2351316" y="2169400"/>
            <a:ext cx="8481700" cy="1090420"/>
          </a:xfrm>
        </p:spPr>
        <p:txBody>
          <a:bodyPr vert="horz" lIns="0" tIns="0" rIns="0" bIns="0" rtlCol="0" anchor="b">
            <a:noAutofit/>
          </a:bodyPr>
          <a:lstStyle>
            <a:lvl1pPr>
              <a:defRPr lang="en-US" sz="4400" dirty="0">
                <a:solidFill>
                  <a:srgbClr val="002060"/>
                </a:solidFill>
              </a:defRPr>
            </a:lvl1pPr>
          </a:lstStyle>
          <a:p>
            <a:pPr lvl="0">
              <a:spcAft>
                <a:spcPts val="1200"/>
              </a:spcAft>
            </a:pPr>
            <a:r>
              <a:rPr lang="en-US" dirty="0"/>
              <a:t>Click to edit Master title style</a:t>
            </a:r>
          </a:p>
        </p:txBody>
      </p:sp>
      <p:grpSp>
        <p:nvGrpSpPr>
          <p:cNvPr id="15" name="Group 4">
            <a:extLst>
              <a:ext uri="{FF2B5EF4-FFF2-40B4-BE49-F238E27FC236}">
                <a16:creationId xmlns:a16="http://schemas.microsoft.com/office/drawing/2014/main" id="{F880FF7E-9A7D-4B4B-8C55-449272C683B1}"/>
              </a:ext>
            </a:extLst>
          </p:cNvPr>
          <p:cNvGrpSpPr>
            <a:grpSpLocks noChangeAspect="1"/>
          </p:cNvGrpSpPr>
          <p:nvPr userDrawn="1"/>
        </p:nvGrpSpPr>
        <p:grpSpPr bwMode="auto">
          <a:xfrm>
            <a:off x="8636748" y="461365"/>
            <a:ext cx="3166879" cy="674197"/>
            <a:chOff x="-1" y="1349"/>
            <a:chExt cx="7680" cy="1635"/>
          </a:xfrm>
        </p:grpSpPr>
        <p:sp>
          <p:nvSpPr>
            <p:cNvPr id="16" name="Freeform 5">
              <a:extLst>
                <a:ext uri="{FF2B5EF4-FFF2-40B4-BE49-F238E27FC236}">
                  <a16:creationId xmlns:a16="http://schemas.microsoft.com/office/drawing/2014/main" id="{9A16E1A6-AAB8-4C5A-B24C-0DFB3E3FC6C2}"/>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5261F3F0-E366-444D-92B4-1472ED4B01C2}"/>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3B1DC60-EB84-4E5D-A5BE-2FB8101C21C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32773A17-D030-4869-901F-C9D67239D229}"/>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D40E4AF-5FA1-42A6-B466-AC88EFB451CE}"/>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26AC83F-8A82-43B3-BFA2-06B543F65E5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B8131376-A359-4352-8003-3A6D13F2D6A6}"/>
              </a:ext>
            </a:extLst>
          </p:cNvPr>
          <p:cNvSpPr>
            <a:spLocks noGrp="1"/>
          </p:cNvSpPr>
          <p:nvPr>
            <p:ph type="ftr" sz="quarter" idx="10"/>
          </p:nvPr>
        </p:nvSpPr>
        <p:spPr/>
        <p:txBody>
          <a:bodyPr/>
          <a:lstStyle/>
          <a:p>
            <a:r>
              <a:rPr lang="en-US"/>
              <a:t>HPCC Systems - An Introduction</a:t>
            </a:r>
            <a:endParaRPr lang="en-US" dirty="0"/>
          </a:p>
        </p:txBody>
      </p:sp>
      <p:sp>
        <p:nvSpPr>
          <p:cNvPr id="8" name="Slide Number Placeholder 7">
            <a:extLst>
              <a:ext uri="{FF2B5EF4-FFF2-40B4-BE49-F238E27FC236}">
                <a16:creationId xmlns:a16="http://schemas.microsoft.com/office/drawing/2014/main" id="{38200438-2290-4228-A158-8E2521393E8E}"/>
              </a:ext>
            </a:extLst>
          </p:cNvPr>
          <p:cNvSpPr>
            <a:spLocks noGrp="1"/>
          </p:cNvSpPr>
          <p:nvPr>
            <p:ph type="sldNum" sz="quarter" idx="11"/>
          </p:nvPr>
        </p:nvSpPr>
        <p:spPr/>
        <p:txBody>
          <a:bodyPr/>
          <a:lstStyle>
            <a:lvl1pPr algn="r">
              <a:defRPr/>
            </a:lvl1pPr>
          </a:lstStyle>
          <a:p>
            <a:fld id="{6FE306A7-A228-4E07-8D4E-C1DA2C3F3993}" type="slidenum">
              <a:rPr lang="en-US" smtClean="0"/>
              <a:pPr/>
              <a:t>‹#›</a:t>
            </a:fld>
            <a:endParaRPr lang="en-US" dirty="0"/>
          </a:p>
        </p:txBody>
      </p:sp>
      <p:sp>
        <p:nvSpPr>
          <p:cNvPr id="22" name="Isosceles Triangle 21">
            <a:extLst>
              <a:ext uri="{FF2B5EF4-FFF2-40B4-BE49-F238E27FC236}">
                <a16:creationId xmlns:a16="http://schemas.microsoft.com/office/drawing/2014/main" id="{3AF3959D-BC07-4E14-9A25-51F8F7962F5A}"/>
              </a:ext>
            </a:extLst>
          </p:cNvPr>
          <p:cNvSpPr/>
          <p:nvPr/>
        </p:nvSpPr>
        <p:spPr>
          <a:xfrm rot="5400000">
            <a:off x="1619789" y="2694809"/>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B1F1059-E03B-4288-8394-6E30A5F5E10C}"/>
              </a:ext>
            </a:extLst>
          </p:cNvPr>
          <p:cNvSpPr/>
          <p:nvPr/>
        </p:nvSpPr>
        <p:spPr>
          <a:xfrm rot="5400000">
            <a:off x="162615" y="2888911"/>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E394A853-1850-42B2-9B1D-14104D3CCC34}"/>
              </a:ext>
            </a:extLst>
          </p:cNvPr>
          <p:cNvSpPr/>
          <p:nvPr/>
        </p:nvSpPr>
        <p:spPr>
          <a:xfrm rot="5400000">
            <a:off x="2933956" y="4157632"/>
            <a:ext cx="597617" cy="376789"/>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Isosceles Triangle 26">
            <a:extLst>
              <a:ext uri="{FF2B5EF4-FFF2-40B4-BE49-F238E27FC236}">
                <a16:creationId xmlns:a16="http://schemas.microsoft.com/office/drawing/2014/main" id="{00D6C637-6F6F-465A-A074-C47C63CF45B5}"/>
              </a:ext>
            </a:extLst>
          </p:cNvPr>
          <p:cNvSpPr/>
          <p:nvPr/>
        </p:nvSpPr>
        <p:spPr>
          <a:xfrm rot="5400000">
            <a:off x="456026" y="3606045"/>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038140"/>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7839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vert="horz" lIns="0" tIns="0" rIns="0" bIns="0" rtlCol="0" anchor="t">
            <a:noAutofit/>
          </a:bodyPr>
          <a:lstStyle>
            <a:lvl1pPr>
              <a:defRPr lang="en-US" sz="4400" dirty="0">
                <a:solidFill>
                  <a:srgbClr val="002060"/>
                </a:solidFill>
              </a:defRPr>
            </a:lvl1pPr>
          </a:lstStyle>
          <a:p>
            <a:pPr lvl="0">
              <a:spcAft>
                <a:spcPts val="1200"/>
              </a:spcAft>
            </a:pPr>
            <a:r>
              <a:rPr lang="en-US" dirty="0"/>
              <a:t>Click to edit Master title style</a:t>
            </a: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344163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78231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with Droid Serif Sub-bullets">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867795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wav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996BA50-9F87-477E-93DC-210AA282CAB7}"/>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068304" y="3160594"/>
            <a:ext cx="15354300" cy="3639865"/>
          </a:xfrm>
          <a:prstGeom prst="rect">
            <a:avLst/>
          </a:prstGeom>
        </p:spPr>
      </p:pic>
      <p:sp>
        <p:nvSpPr>
          <p:cNvPr id="4" name="Rectangle 3">
            <a:extLst>
              <a:ext uri="{FF2B5EF4-FFF2-40B4-BE49-F238E27FC236}">
                <a16:creationId xmlns:a16="http://schemas.microsoft.com/office/drawing/2014/main" id="{FAE76D5D-35C2-44F8-9B8A-C31E859D51F2}"/>
              </a:ext>
            </a:extLst>
          </p:cNvPr>
          <p:cNvSpPr/>
          <p:nvPr userDrawn="1"/>
        </p:nvSpPr>
        <p:spPr>
          <a:xfrm>
            <a:off x="0" y="685801"/>
            <a:ext cx="9753600" cy="6172200"/>
          </a:xfrm>
          <a:prstGeom prst="rect">
            <a:avLst/>
          </a:prstGeom>
          <a:gradFill flip="none" rotWithShape="1">
            <a:gsLst>
              <a:gs pos="100000">
                <a:schemeClr val="bg1">
                  <a:alpha val="0"/>
                </a:schemeClr>
              </a:gs>
              <a:gs pos="54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2" name="Title 1"/>
          <p:cNvSpPr>
            <a:spLocks noGrp="1"/>
          </p:cNvSpPr>
          <p:nvPr>
            <p:ph type="title"/>
          </p:nvPr>
        </p:nvSpPr>
        <p:spPr>
          <a:xfrm>
            <a:off x="336549" y="24642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grpSp>
        <p:nvGrpSpPr>
          <p:cNvPr id="8" name="Group 4">
            <a:extLst>
              <a:ext uri="{FF2B5EF4-FFF2-40B4-BE49-F238E27FC236}">
                <a16:creationId xmlns:a16="http://schemas.microsoft.com/office/drawing/2014/main" id="{D6FFF764-43D7-4EDB-8AF7-E530FFE1D307}"/>
              </a:ext>
            </a:extLst>
          </p:cNvPr>
          <p:cNvGrpSpPr>
            <a:grpSpLocks noChangeAspect="1"/>
          </p:cNvGrpSpPr>
          <p:nvPr userDrawn="1"/>
        </p:nvGrpSpPr>
        <p:grpSpPr bwMode="auto">
          <a:xfrm>
            <a:off x="244184" y="6315078"/>
            <a:ext cx="1744910" cy="371474"/>
            <a:chOff x="-1" y="1349"/>
            <a:chExt cx="7680" cy="1635"/>
          </a:xfrm>
        </p:grpSpPr>
        <p:sp>
          <p:nvSpPr>
            <p:cNvPr id="9" name="Freeform 5">
              <a:extLst>
                <a:ext uri="{FF2B5EF4-FFF2-40B4-BE49-F238E27FC236}">
                  <a16:creationId xmlns:a16="http://schemas.microsoft.com/office/drawing/2014/main" id="{1017AD11-F038-4F1D-845D-107BB51DC088}"/>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5400C04-5713-406C-A1E2-7D41735C7DFF}"/>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8C8AE76-DA6E-4F18-9F4E-CCD1D16043F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77F77CC6-5F13-4796-A458-7845D8802C93}"/>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5BE77CC-5987-4C21-AF0F-83ECE071CCD5}"/>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7F65EE8-8629-4423-9343-5EF8164535E4}"/>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5731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545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200" kern="1200" dirty="0">
                <a:solidFill>
                  <a:schemeClr val="tx1"/>
                </a:solidFill>
                <a:latin typeface="+mn-lt"/>
                <a:ea typeface="+mn-ea"/>
                <a:cs typeface="+mn-cs"/>
              </a:defRPr>
            </a:lvl1pPr>
            <a:lvl2pPr marL="685800" indent="-228600">
              <a:defRPr lang="en-US" sz="1800" kern="1200" dirty="0">
                <a:solidFill>
                  <a:prstClr val="black"/>
                </a:solidFill>
                <a:latin typeface="+mn-lt"/>
                <a:ea typeface="+mn-ea"/>
                <a:cs typeface="+mn-cs"/>
              </a:defRPr>
            </a:lvl2pPr>
            <a:lvl3pPr marL="1143000" indent="-228600">
              <a:defRPr lang="en-US" sz="18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6" name="Footer Placeholder 5"/>
          <p:cNvSpPr>
            <a:spLocks noGrp="1"/>
          </p:cNvSpPr>
          <p:nvPr>
            <p:ph type="ftr" sz="quarter" idx="11"/>
          </p:nvPr>
        </p:nvSpPr>
        <p:spPr/>
        <p:txBody>
          <a:bodyPr/>
          <a:lstStyle/>
          <a:p>
            <a:r>
              <a:rPr lang="en-US"/>
              <a:t>HPCC Systems - An Introduction</a:t>
            </a:r>
            <a:endParaRPr lang="en-US" dirty="0"/>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572064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04308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0" indent="-22860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normAutofit/>
          </a:bodyPr>
          <a:lstStyle>
            <a:lvl1pPr marL="228600" indent="-228600">
              <a:defRPr lang="en-US" sz="2200" kern="1200" dirty="0">
                <a:solidFill>
                  <a:schemeClr val="tx1"/>
                </a:solidFill>
                <a:latin typeface="+mn-lt"/>
                <a:ea typeface="+mn-ea"/>
                <a:cs typeface="+mn-cs"/>
              </a:defRPr>
            </a:lvl1pPr>
            <a:lvl2pPr>
              <a:spcBef>
                <a:spcPts val="600"/>
              </a:spcBef>
              <a:defRPr sz="1800"/>
            </a:lvl2pPr>
            <a:lvl3pPr marL="1143000" indent="-228600">
              <a:defRPr lang="en-US" sz="1800" kern="1200" dirty="0" smtClean="0">
                <a:solidFill>
                  <a:prstClr val="black"/>
                </a:solidFill>
                <a:latin typeface="+mn-lt"/>
                <a:ea typeface="+mn-ea"/>
                <a:cs typeface="+mn-cs"/>
              </a:defRPr>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10513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HPCC Systems - An Introduction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917125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460764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1081088" y="1411929"/>
            <a:ext cx="10029825" cy="3282430"/>
          </a:xfrm>
        </p:spPr>
        <p:txBody>
          <a:bodyPr anchor="ctr" anchorCtr="0">
            <a:noAutofit/>
          </a:bodyPr>
          <a:lstStyle>
            <a:lvl1pPr marL="0" indent="0" algn="ctr" defTabSz="914400" rtl="0" eaLnBrk="1" latinLnBrk="0" hangingPunct="1">
              <a:lnSpc>
                <a:spcPct val="110000"/>
              </a:lnSpc>
              <a:spcBef>
                <a:spcPts val="1400"/>
              </a:spcBef>
              <a:buClr>
                <a:srgbClr val="E12726"/>
              </a:buClr>
              <a:buFont typeface="Arial" panose="020B0604020202020204" pitchFamily="34" charset="0"/>
              <a:buNone/>
              <a:defRPr lang="en-US" sz="2600" i="1" kern="1200" dirty="0">
                <a:solidFill>
                  <a:schemeClr val="accent4"/>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200836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4248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 An Introduction</a:t>
            </a:r>
            <a:endParaRPr lang="en-US" dirty="0"/>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231484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Tree>
    <p:extLst>
      <p:ext uri="{BB962C8B-B14F-4D97-AF65-F5344CB8AC3E}">
        <p14:creationId xmlns:p14="http://schemas.microsoft.com/office/powerpoint/2010/main" val="71942024"/>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327261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2500380"/>
            <a:ext cx="2448937" cy="192557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12430897" y="5881817"/>
            <a:ext cx="2768341" cy="976184"/>
            <a:chOff x="9415848" y="5881817"/>
            <a:chExt cx="2768341" cy="976184"/>
          </a:xfrm>
        </p:grpSpPr>
        <p:sp>
          <p:nvSpPr>
            <p:cNvPr id="13" name="Rectangle 12"/>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955039583"/>
      </p:ext>
    </p:extLst>
  </p:cSld>
  <p:clrMapOvr>
    <a:masterClrMapping/>
  </p:clrMapOvr>
  <p:extLst mod="1">
    <p:ext uri="{DCECCB84-F9BA-43D5-87BE-67443E8EF086}">
      <p15:sldGuideLst xmlns:p15="http://schemas.microsoft.com/office/powerpoint/2012/main">
        <p15:guide id="1" pos="480">
          <p15:clr>
            <a:srgbClr val="FBAE40"/>
          </p15:clr>
        </p15:guide>
        <p15:guide id="0" pos="7200">
          <p15:clr>
            <a:srgbClr val="FBAE40"/>
          </p15:clr>
        </p15:guide>
        <p15:guide id="2" pos="20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35929" y="4333396"/>
            <a:ext cx="8120141" cy="476401"/>
          </a:xfrm>
        </p:spPr>
        <p:txBody>
          <a:bodyPr lIns="0" tIns="0" rIns="0" bIns="0" anchor="t">
            <a:noAutofit/>
          </a:bodyPr>
          <a:lstStyle>
            <a:lvl1pPr marL="0" algn="ctr"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2035929" y="5336434"/>
            <a:ext cx="8120141" cy="1340851"/>
          </a:xfrm>
        </p:spPr>
        <p:txBody>
          <a:bodyPr lIns="0" tIns="0" rIns="0" bIns="0">
            <a:noAutofit/>
          </a:bodyPr>
          <a:lstStyle>
            <a:lvl1pPr marL="0" indent="0" algn="ctr" defTabSz="914400" rtl="0" eaLnBrk="1" latinLnBrk="0" hangingPunct="1">
              <a:lnSpc>
                <a:spcPct val="90000"/>
              </a:lnSpc>
              <a:spcBef>
                <a:spcPts val="1800"/>
              </a:spcBef>
              <a:buFont typeface="Arial" panose="020B0604020202020204" pitchFamily="34" charset="0"/>
              <a:buNone/>
              <a:defRPr lang="en-US" sz="2400" kern="1200" spc="0" dirty="0">
                <a:solidFill>
                  <a:schemeClr val="tx1">
                    <a:lumMod val="65000"/>
                    <a:lumOff val="35000"/>
                  </a:schemeClr>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76199" y="5972174"/>
            <a:ext cx="2768341" cy="976184"/>
            <a:chOff x="9415848" y="5881817"/>
            <a:chExt cx="2768341" cy="976184"/>
          </a:xfrm>
        </p:grpSpPr>
        <p:sp>
          <p:nvSpPr>
            <p:cNvPr id="16" name="Rectangle 15"/>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cxnSp>
        <p:nvCxnSpPr>
          <p:cNvPr id="6" name="Straight Connector 5">
            <a:extLst>
              <a:ext uri="{FF2B5EF4-FFF2-40B4-BE49-F238E27FC236}">
                <a16:creationId xmlns:a16="http://schemas.microsoft.com/office/drawing/2014/main" id="{DE76059D-4088-4513-AD5E-C64694B001C3}"/>
              </a:ext>
            </a:extLst>
          </p:cNvPr>
          <p:cNvCxnSpPr/>
          <p:nvPr userDrawn="1"/>
        </p:nvCxnSpPr>
        <p:spPr>
          <a:xfrm>
            <a:off x="1581150" y="5035015"/>
            <a:ext cx="90297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94DE48-4ECF-4FB0-AB17-DEFE884E250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0744" y="291874"/>
            <a:ext cx="3570516" cy="3570514"/>
          </a:xfrm>
          <a:prstGeom prst="rect">
            <a:avLst/>
          </a:prstGeom>
        </p:spPr>
      </p:pic>
    </p:spTree>
    <p:extLst>
      <p:ext uri="{BB962C8B-B14F-4D97-AF65-F5344CB8AC3E}">
        <p14:creationId xmlns:p14="http://schemas.microsoft.com/office/powerpoint/2010/main" val="2168933783"/>
      </p:ext>
    </p:extLst>
  </p:cSld>
  <p:clrMapOvr>
    <a:masterClrMapping/>
  </p:clrMapOvr>
  <p:extLst mod="1">
    <p:ext uri="{DCECCB84-F9BA-43D5-87BE-67443E8EF086}">
      <p15:sldGuideLst xmlns:p15="http://schemas.microsoft.com/office/powerpoint/2012/main">
        <p15:guide id="1" pos="354">
          <p15:clr>
            <a:srgbClr val="FBAE40"/>
          </p15:clr>
        </p15:guide>
        <p15:guide id="2" pos="7200">
          <p15:clr>
            <a:srgbClr val="FBAE40"/>
          </p15:clr>
        </p15:guide>
        <p15:guide id="0" orient="horz" pos="2433">
          <p15:clr>
            <a:srgbClr val="FBAE40"/>
          </p15:clr>
        </p15:guide>
        <p15:guide id="3" pos="7476">
          <p15:clr>
            <a:srgbClr val="FBAE40"/>
          </p15:clr>
        </p15:guide>
        <p15:guide id="4" pos="2076">
          <p15:clr>
            <a:srgbClr val="FBAE40"/>
          </p15:clr>
        </p15:guide>
        <p15:guide id="5"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28411" y="4269429"/>
            <a:ext cx="8387340" cy="993134"/>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28411" y="5429250"/>
            <a:ext cx="8387340" cy="958049"/>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000" kern="1200" spc="0" dirty="0">
                <a:solidFill>
                  <a:schemeClr val="tx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84192" cy="386238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12430897" y="5881817"/>
            <a:ext cx="2768341" cy="976184"/>
            <a:chOff x="9415848" y="5881817"/>
            <a:chExt cx="2768341" cy="976184"/>
          </a:xfrm>
        </p:grpSpPr>
        <p:sp>
          <p:nvSpPr>
            <p:cNvPr id="4" name="Rectangle 3"/>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328045724"/>
      </p:ext>
    </p:extLst>
  </p:cSld>
  <p:clrMapOvr>
    <a:masterClrMapping/>
  </p:clrMapOvr>
  <p:extLst mod="1">
    <p:ext uri="{DCECCB84-F9BA-43D5-87BE-67443E8EF086}">
      <p15:sldGuideLst xmlns:p15="http://schemas.microsoft.com/office/powerpoint/2012/main">
        <p15:guide id="1" orient="horz" pos="2433">
          <p15:clr>
            <a:srgbClr val="FBAE40"/>
          </p15:clr>
        </p15:guide>
        <p15:guide id="2" pos="3840">
          <p15:clr>
            <a:srgbClr val="FBAE40"/>
          </p15:clr>
        </p15:guide>
        <p15:guide id="3" pos="2075">
          <p15:clr>
            <a:srgbClr val="FBAE40"/>
          </p15:clr>
        </p15:guide>
        <p15:guide id="4" orient="horz" pos="34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HPCC Systems Introduction - visit us at www.hpccsystems.com</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30290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1964" y="-1"/>
            <a:ext cx="4110036" cy="685800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94263" y="5340748"/>
            <a:ext cx="1477387" cy="1161652"/>
          </a:xfrm>
          <a:prstGeom prst="rect">
            <a:avLst/>
          </a:prstGeom>
        </p:spPr>
      </p:pic>
    </p:spTree>
    <p:extLst>
      <p:ext uri="{BB962C8B-B14F-4D97-AF65-F5344CB8AC3E}">
        <p14:creationId xmlns:p14="http://schemas.microsoft.com/office/powerpoint/2010/main" val="496334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HPCC Systems Introduction - visit us at www.hpccsystems.com</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646535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HPCC Systems Introduction - visit us at www.hpccsystems.com</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90016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830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726038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228600" indent="-228600">
              <a:buNone/>
              <a:defRPr lang="en-US" b="1" dirty="0" smtClean="0">
                <a:solidFill>
                  <a:schemeClr val="tx1"/>
                </a:solidFill>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lstStyle>
            <a:lvl1pPr marL="228600" indent="-228600">
              <a:defRPr lang="en-US" sz="2800" kern="1200" dirty="0" smtClean="0">
                <a:solidFill>
                  <a:schemeClr val="tx1"/>
                </a:solidFill>
                <a:latin typeface="+mn-lt"/>
                <a:ea typeface="+mn-ea"/>
                <a:cs typeface="+mn-cs"/>
              </a:defRPr>
            </a:lvl1pPr>
            <a:lvl2pPr>
              <a:spcBef>
                <a:spcPts val="600"/>
              </a:spcBef>
              <a:defRPr sz="2400"/>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561133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HPCC Systems Introduction - visit us at www.hpccsystems.com</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619516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Introduction - visit us at www.hpccsystems.com</a:t>
            </a:r>
          </a:p>
        </p:txBody>
      </p:sp>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1397301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grpSp>
        <p:nvGrpSpPr>
          <p:cNvPr id="3" name="Group 2"/>
          <p:cNvGrpSpPr/>
          <p:nvPr userDrawn="1"/>
        </p:nvGrpSpPr>
        <p:grpSpPr>
          <a:xfrm>
            <a:off x="12344400" y="2362200"/>
            <a:ext cx="6096000" cy="1716089"/>
            <a:chOff x="12344400" y="2362200"/>
            <a:chExt cx="6096000" cy="1716089"/>
          </a:xfrm>
        </p:grpSpPr>
        <p:sp>
          <p:nvSpPr>
            <p:cNvPr id="2" name="Rectangle 1"/>
            <p:cNvSpPr/>
            <p:nvPr userDrawn="1"/>
          </p:nvSpPr>
          <p:spPr bwMode="white">
            <a:xfrm>
              <a:off x="12344400" y="2362200"/>
              <a:ext cx="6096000" cy="1716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945936" y="2587433"/>
              <a:ext cx="4389564" cy="1319406"/>
            </a:xfrm>
            <a:prstGeom prst="rect">
              <a:avLst/>
            </a:prstGeom>
          </p:spPr>
        </p:pic>
      </p:gr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970663" y="2017454"/>
            <a:ext cx="2906138" cy="2285060"/>
          </a:xfrm>
          <a:prstGeom prst="rect">
            <a:avLst/>
          </a:prstGeom>
        </p:spPr>
      </p:pic>
      <p:pic>
        <p:nvPicPr>
          <p:cNvPr id="11" name="Picture 10"/>
          <p:cNvPicPr>
            <a:picLocks noChangeAspect="1"/>
          </p:cNvPicPr>
          <p:nvPr userDrawn="1"/>
        </p:nvPicPr>
        <p:blipFill>
          <a:blip r:embed="rId5"/>
          <a:stretch>
            <a:fillRect/>
          </a:stretch>
        </p:blipFill>
        <p:spPr>
          <a:xfrm>
            <a:off x="6536301" y="2652262"/>
            <a:ext cx="4521534" cy="889558"/>
          </a:xfrm>
          <a:prstGeom prst="rect">
            <a:avLst/>
          </a:prstGeom>
        </p:spPr>
      </p:pic>
    </p:spTree>
    <p:extLst>
      <p:ext uri="{BB962C8B-B14F-4D97-AF65-F5344CB8AC3E}">
        <p14:creationId xmlns:p14="http://schemas.microsoft.com/office/powerpoint/2010/main" val="3605970373"/>
      </p:ext>
    </p:extLst>
  </p:cSld>
  <p:clrMapOvr>
    <a:masterClrMapping/>
  </p:clrMapOvr>
  <p:extLst mod="1">
    <p:ext uri="{DCECCB84-F9BA-43D5-87BE-67443E8EF086}">
      <p15:sldGuideLst xmlns:p15="http://schemas.microsoft.com/office/powerpoint/2012/main">
        <p15:guide id="1" pos="480">
          <p15:clr>
            <a:srgbClr val="FBAE40"/>
          </p15:clr>
        </p15:guide>
        <p15:guide id="2" pos="7200">
          <p15:clr>
            <a:srgbClr val="FBAE40"/>
          </p15:clr>
        </p15:guide>
        <p15:guide id="3" pos="3840">
          <p15:clr>
            <a:srgbClr val="FBAE40"/>
          </p15:clr>
        </p15:guide>
        <p15:guide id="4" orient="horz" pos="1992">
          <p15:clr>
            <a:srgbClr val="FBAE40"/>
          </p15:clr>
        </p15:guide>
        <p15:guide id="5" pos="54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11746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 Placeholder 17"/>
          <p:cNvSpPr>
            <a:spLocks noGrp="1"/>
          </p:cNvSpPr>
          <p:nvPr>
            <p:ph type="body" sz="quarter" idx="11"/>
          </p:nvPr>
        </p:nvSpPr>
        <p:spPr>
          <a:xfrm>
            <a:off x="943235" y="1412553"/>
            <a:ext cx="10830983" cy="3754437"/>
          </a:xfrm>
          <a:prstGeom prst="rect">
            <a:avLst/>
          </a:prstGeom>
        </p:spPr>
        <p:txBody>
          <a:bodyPr>
            <a:normAutofit/>
          </a:bodyPr>
          <a:lstStyle>
            <a:lvl1pPr>
              <a:defRPr sz="2200">
                <a:solidFill>
                  <a:schemeClr val="tx1">
                    <a:lumMod val="75000"/>
                    <a:lumOff val="25000"/>
                  </a:schemeClr>
                </a:solidFill>
                <a:latin typeface="Arial"/>
                <a:cs typeface="Arial"/>
              </a:defRPr>
            </a:lvl1pPr>
            <a:lvl2pPr>
              <a:defRPr sz="1800">
                <a:solidFill>
                  <a:schemeClr val="tx1">
                    <a:lumMod val="75000"/>
                    <a:lumOff val="25000"/>
                  </a:schemeClr>
                </a:solidFill>
                <a:latin typeface="Arial"/>
                <a:cs typeface="Arial"/>
              </a:defRPr>
            </a:lvl2pPr>
            <a:lvl3pPr>
              <a:defRPr sz="1800">
                <a:solidFill>
                  <a:schemeClr val="tx1">
                    <a:lumMod val="75000"/>
                    <a:lumOff val="25000"/>
                  </a:schemeClr>
                </a:solidFill>
                <a:latin typeface="Arial"/>
                <a:cs typeface="Arial"/>
              </a:defRPr>
            </a:lvl3pPr>
            <a:lvl4pPr>
              <a:defRPr sz="1600">
                <a:solidFill>
                  <a:schemeClr val="tx1">
                    <a:lumMod val="75000"/>
                    <a:lumOff val="25000"/>
                  </a:schemeClr>
                </a:solidFill>
                <a:latin typeface="Arial"/>
                <a:cs typeface="Arial"/>
              </a:defRPr>
            </a:lvl4pPr>
            <a:lvl5pPr>
              <a:defRPr sz="1600">
                <a:solidFill>
                  <a:schemeClr val="tx1">
                    <a:lumMod val="75000"/>
                    <a:lumOff val="25000"/>
                  </a:schemeClr>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ext Placeholder 17"/>
          <p:cNvSpPr>
            <a:spLocks noGrp="1"/>
          </p:cNvSpPr>
          <p:nvPr>
            <p:ph type="body" sz="quarter" idx="12" hasCustomPrompt="1"/>
          </p:nvPr>
        </p:nvSpPr>
        <p:spPr>
          <a:xfrm>
            <a:off x="943235" y="403587"/>
            <a:ext cx="10483180" cy="605380"/>
          </a:xfrm>
          <a:prstGeom prst="rect">
            <a:avLst/>
          </a:prstGeom>
        </p:spPr>
        <p:txBody>
          <a:bodyPr>
            <a:normAutofit/>
          </a:bodyPr>
          <a:lstStyle>
            <a:lvl1pPr algn="ctr">
              <a:buFontTx/>
              <a:buNone/>
              <a:defRPr sz="2200" cap="none" baseline="0">
                <a:solidFill>
                  <a:schemeClr val="tx1">
                    <a:lumMod val="75000"/>
                    <a:lumOff val="25000"/>
                  </a:schemeClr>
                </a:solidFill>
                <a:latin typeface="Arial"/>
                <a:cs typeface="Arial"/>
              </a:defRPr>
            </a:lvl1pPr>
            <a:lvl2pPr>
              <a:buFontTx/>
              <a:buNone/>
              <a:defRPr sz="1800">
                <a:solidFill>
                  <a:schemeClr val="tx1">
                    <a:lumMod val="75000"/>
                    <a:lumOff val="25000"/>
                  </a:schemeClr>
                </a:solidFill>
                <a:latin typeface="Arial"/>
                <a:cs typeface="Arial"/>
              </a:defRPr>
            </a:lvl2pPr>
            <a:lvl3pPr>
              <a:buFontTx/>
              <a:buNone/>
              <a:defRPr sz="1800">
                <a:solidFill>
                  <a:schemeClr val="tx1">
                    <a:lumMod val="75000"/>
                    <a:lumOff val="25000"/>
                  </a:schemeClr>
                </a:solidFill>
                <a:latin typeface="Arial"/>
                <a:cs typeface="Arial"/>
              </a:defRPr>
            </a:lvl3pPr>
            <a:lvl4pPr>
              <a:buFontTx/>
              <a:buNone/>
              <a:defRPr sz="1600">
                <a:solidFill>
                  <a:schemeClr val="tx1">
                    <a:lumMod val="75000"/>
                    <a:lumOff val="25000"/>
                  </a:schemeClr>
                </a:solidFill>
                <a:latin typeface="Arial"/>
                <a:cs typeface="Arial"/>
              </a:defRPr>
            </a:lvl4pPr>
            <a:lvl5pPr>
              <a:buFontTx/>
              <a:buNone/>
              <a:defRPr sz="1600">
                <a:solidFill>
                  <a:schemeClr val="tx1">
                    <a:lumMod val="75000"/>
                    <a:lumOff val="25000"/>
                  </a:schemeClr>
                </a:solidFill>
                <a:latin typeface="Arial"/>
                <a:cs typeface="Arial"/>
              </a:defRPr>
            </a:lvl5pPr>
          </a:lstStyle>
          <a:p>
            <a:pPr lvl="0"/>
            <a:r>
              <a:rPr lang="en-GB" dirty="0"/>
              <a:t>Slide heading</a:t>
            </a:r>
          </a:p>
        </p:txBody>
      </p:sp>
    </p:spTree>
    <p:extLst>
      <p:ext uri="{BB962C8B-B14F-4D97-AF65-F5344CB8AC3E}">
        <p14:creationId xmlns:p14="http://schemas.microsoft.com/office/powerpoint/2010/main" val="1974434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 Full Framework 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37959"/>
          <a:stretch/>
        </p:blipFill>
        <p:spPr>
          <a:xfrm>
            <a:off x="-6096" y="1"/>
            <a:ext cx="12198096" cy="5589270"/>
          </a:xfrm>
          <a:prstGeom prst="rect">
            <a:avLst/>
          </a:prstGeom>
        </p:spPr>
      </p:pic>
      <p:sp>
        <p:nvSpPr>
          <p:cNvPr id="19" name="Rectangle 18"/>
          <p:cNvSpPr/>
          <p:nvPr userDrawn="1"/>
        </p:nvSpPr>
        <p:spPr>
          <a:xfrm>
            <a:off x="3291056" y="1175802"/>
            <a:ext cx="4990641" cy="309321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p:cNvSpPr/>
          <p:nvPr userDrawn="1"/>
        </p:nvSpPr>
        <p:spPr bwMode="white">
          <a:xfrm>
            <a:off x="0" y="5352614"/>
            <a:ext cx="12192000" cy="1505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319521" y="5608321"/>
            <a:ext cx="2050299" cy="841186"/>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baseline="0" dirty="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7" name="Text Placeholder 6"/>
          <p:cNvSpPr>
            <a:spLocks noGrp="1"/>
          </p:cNvSpPr>
          <p:nvPr>
            <p:ph type="body" sz="quarter" idx="10" hasCustomPrompt="1"/>
          </p:nvPr>
        </p:nvSpPr>
        <p:spPr>
          <a:xfrm>
            <a:off x="2867171" y="5608321"/>
            <a:ext cx="2048256" cy="841248"/>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13" name="Text Placeholder 12"/>
          <p:cNvSpPr>
            <a:spLocks noGrp="1"/>
          </p:cNvSpPr>
          <p:nvPr>
            <p:ph type="body" sz="quarter" idx="11"/>
          </p:nvPr>
        </p:nvSpPr>
        <p:spPr>
          <a:xfrm>
            <a:off x="8281697" y="1920205"/>
            <a:ext cx="2837073" cy="686342"/>
          </a:xfrm>
          <a:solidFill>
            <a:schemeClr val="bg1"/>
          </a:solidFill>
          <a:ln>
            <a:noFill/>
          </a:ln>
        </p:spPr>
        <p:txBody>
          <a:bodyPr wrap="square" lIns="210312" tIns="210312" rIns="210312" bIns="164592">
            <a:spAutoFit/>
          </a:bodyPr>
          <a:lstStyle>
            <a:lvl1pPr marL="0" indent="0" algn="l" defTabSz="914400" rtl="0" eaLnBrk="1" latinLnBrk="0" hangingPunct="1">
              <a:lnSpc>
                <a:spcPct val="100000"/>
              </a:lnSpc>
              <a:spcBef>
                <a:spcPts val="0"/>
              </a:spcBef>
              <a:buClr>
                <a:srgbClr val="E12726"/>
              </a:buClr>
              <a:buFont typeface="Arial" panose="020B0604020202020204" pitchFamily="34" charset="0"/>
              <a:buNone/>
              <a:defRPr lang="en-US" sz="2000" kern="1200" dirty="0">
                <a:solidFill>
                  <a:schemeClr val="tx1">
                    <a:lumMod val="65000"/>
                    <a:lumOff val="35000"/>
                  </a:schemeClr>
                </a:solidFill>
                <a:latin typeface="+mj-lt"/>
                <a:ea typeface="Droid Serif" panose="02020600060500020200" pitchFamily="18" charset="0"/>
                <a:cs typeface="Droid Serif" panose="02020600060500020200" pitchFamily="18" charset="0"/>
              </a:defRPr>
            </a:lvl1pPr>
          </a:lstStyle>
          <a:p>
            <a:pPr lvl="0"/>
            <a:r>
              <a:rPr lang="en-US" dirty="0"/>
              <a:t>Edit Master text styles</a:t>
            </a:r>
          </a:p>
        </p:txBody>
      </p:sp>
      <p:sp>
        <p:nvSpPr>
          <p:cNvPr id="15" name="Text Placeholder 14"/>
          <p:cNvSpPr>
            <a:spLocks noGrp="1"/>
          </p:cNvSpPr>
          <p:nvPr>
            <p:ph type="body" sz="quarter" idx="12" hasCustomPrompt="1"/>
          </p:nvPr>
        </p:nvSpPr>
        <p:spPr>
          <a:xfrm>
            <a:off x="3291056" y="3901618"/>
            <a:ext cx="1485900" cy="397032"/>
          </a:xfrm>
          <a:solidFill>
            <a:schemeClr val="accent1"/>
          </a:solidFill>
          <a:ln w="38100">
            <a:noFill/>
          </a:ln>
        </p:spPr>
        <p:txBody>
          <a:bodyPr lIns="109728" tIns="109728" rIns="109728" bIns="64008">
            <a:spAutoFit/>
          </a:bodyPr>
          <a:lstStyle>
            <a:lvl1pPr marL="0" indent="0" algn="ctr">
              <a:buNone/>
              <a:defRPr lang="en-US" sz="1600" dirty="0">
                <a:solidFill>
                  <a:schemeClr val="bg1"/>
                </a:solidFill>
              </a:defRPr>
            </a:lvl1pPr>
          </a:lstStyle>
          <a:p>
            <a:pPr lvl="0"/>
            <a:r>
              <a:rPr lang="en-US" dirty="0"/>
              <a:t>Enter Date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35474" y="5745497"/>
            <a:ext cx="2951727" cy="887224"/>
          </a:xfrm>
          <a:prstGeom prst="rect">
            <a:avLst/>
          </a:prstGeom>
        </p:spPr>
      </p:pic>
      <p:sp>
        <p:nvSpPr>
          <p:cNvPr id="6" name="Title 5"/>
          <p:cNvSpPr>
            <a:spLocks noGrp="1"/>
          </p:cNvSpPr>
          <p:nvPr>
            <p:ph type="title"/>
          </p:nvPr>
        </p:nvSpPr>
        <p:spPr>
          <a:xfrm>
            <a:off x="6652922" y="1153980"/>
            <a:ext cx="4465848" cy="738664"/>
          </a:xfrm>
          <a:solidFill>
            <a:schemeClr val="accent4"/>
          </a:solidFill>
          <a:ln w="38100">
            <a:noFill/>
          </a:ln>
        </p:spPr>
        <p:txBody>
          <a:bodyPr wrap="square" lIns="210312" tIns="210312" rIns="210312" bIns="164592">
            <a:spAutoFit/>
          </a:bodyPr>
          <a:lstStyle>
            <a:lvl1pPr>
              <a:defRPr sz="2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467380990"/>
      </p:ext>
    </p:extLst>
  </p:cSld>
  <p:clrMapOvr>
    <a:masterClrMapping/>
  </p:clrMapOvr>
  <p:extLst mod="1">
    <p:ext uri="{DCECCB84-F9BA-43D5-87BE-67443E8EF086}">
      <p15:sldGuideLst xmlns:p15="http://schemas.microsoft.com/office/powerpoint/2012/main">
        <p15:guide id="1" pos="354">
          <p15:clr>
            <a:srgbClr val="FBAE40"/>
          </p15:clr>
        </p15:guide>
        <p15:guide id="2" pos="7200">
          <p15:clr>
            <a:srgbClr val="FBAE40"/>
          </p15:clr>
        </p15:guide>
        <p15:guide id="0" orient="horz" pos="2433">
          <p15:clr>
            <a:srgbClr val="FBAE40"/>
          </p15:clr>
        </p15:guide>
        <p15:guide id="3" pos="74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One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8" y="-54699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2032244"/>
            <a:ext cx="9144000" cy="1139213"/>
          </a:xfrm>
        </p:spPr>
        <p:txBody>
          <a:bodyPr anchor="b">
            <a:normAutofit/>
          </a:bodyPr>
          <a:lstStyle>
            <a:lvl1pPr algn="ctr">
              <a:defRPr sz="5400" cap="all" baseline="0"/>
            </a:lvl1pPr>
          </a:lstStyle>
          <a:p>
            <a:r>
              <a:rPr lang="en-US" dirty="0"/>
              <a:t>One line title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3880"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r="40130"/>
          <a:stretch/>
        </p:blipFill>
        <p:spPr>
          <a:xfrm>
            <a:off x="6399070" y="4729326"/>
            <a:ext cx="1819051" cy="51508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603331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78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wo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9" y="-1233903"/>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1602876"/>
            <a:ext cx="9144000" cy="1568581"/>
          </a:xfrm>
        </p:spPr>
        <p:txBody>
          <a:bodyPr anchor="b">
            <a:normAutofit/>
          </a:bodyPr>
          <a:lstStyle>
            <a:lvl1pPr algn="ctr">
              <a:defRPr sz="4800" cap="all" baseline="0"/>
            </a:lvl1pPr>
          </a:lstStyle>
          <a:p>
            <a:r>
              <a:rPr lang="en-US" dirty="0"/>
              <a:t>For longer, two line titles, use this title slide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grpSp>
        <p:nvGrpSpPr>
          <p:cNvPr id="23" name="Group 22">
            <a:extLst>
              <a:ext uri="{FF2B5EF4-FFF2-40B4-BE49-F238E27FC236}">
                <a16:creationId xmlns:a16="http://schemas.microsoft.com/office/drawing/2014/main" id="{98EDDF03-6D27-431C-B2D8-6F1421C0AC6C}"/>
              </a:ext>
            </a:extLst>
          </p:cNvPr>
          <p:cNvGrpSpPr/>
          <p:nvPr userDrawn="1"/>
        </p:nvGrpSpPr>
        <p:grpSpPr>
          <a:xfrm>
            <a:off x="3718462" y="4335459"/>
            <a:ext cx="4588501" cy="1302822"/>
            <a:chOff x="3868931" y="4335459"/>
            <a:chExt cx="4588501" cy="1302822"/>
          </a:xfrm>
        </p:grpSpPr>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931"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294121" y="4895988"/>
              <a:ext cx="2163311" cy="36674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589788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74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35257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0F45-0E96-47DB-B118-A2A79362B316}"/>
              </a:ext>
            </a:extLst>
          </p:cNvPr>
          <p:cNvSpPr>
            <a:spLocks noGrp="1"/>
          </p:cNvSpPr>
          <p:nvPr>
            <p:ph type="title" hasCustomPrompt="1"/>
          </p:nvPr>
        </p:nvSpPr>
        <p:spPr>
          <a:xfrm>
            <a:off x="354005" y="1521518"/>
            <a:ext cx="4811884" cy="1025171"/>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3200" b="0" i="0" kern="1200" cap="all" spc="0" baseline="0" dirty="0">
                <a:solidFill>
                  <a:schemeClr val="accent1"/>
                </a:solidFill>
                <a:latin typeface="Source Sans Pro Semibold" panose="020B0503030403020204" pitchFamily="34" charset="77"/>
                <a:ea typeface="+mn-ea"/>
                <a:cs typeface="Arial" pitchFamily="34" charset="0"/>
              </a:defRPr>
            </a:lvl1pPr>
          </a:lstStyle>
          <a:p>
            <a:r>
              <a:rPr lang="en-US" dirty="0"/>
              <a:t>Section number</a:t>
            </a:r>
          </a:p>
        </p:txBody>
      </p:sp>
      <p:sp>
        <p:nvSpPr>
          <p:cNvPr id="3" name="Text Placeholder 2">
            <a:extLst>
              <a:ext uri="{FF2B5EF4-FFF2-40B4-BE49-F238E27FC236}">
                <a16:creationId xmlns:a16="http://schemas.microsoft.com/office/drawing/2014/main" id="{080AAD93-A427-48B6-B7D9-E527633A7852}"/>
              </a:ext>
            </a:extLst>
          </p:cNvPr>
          <p:cNvSpPr>
            <a:spLocks noGrp="1"/>
          </p:cNvSpPr>
          <p:nvPr>
            <p:ph type="body" idx="1" hasCustomPrompt="1"/>
          </p:nvPr>
        </p:nvSpPr>
        <p:spPr>
          <a:xfrm>
            <a:off x="1688673" y="3656281"/>
            <a:ext cx="9098931" cy="2338504"/>
          </a:xfrm>
        </p:spPr>
        <p:txBody>
          <a:bodyPr>
            <a:normAutofit/>
          </a:bodyPr>
          <a:lstStyle>
            <a:lvl1pPr marL="0" indent="0">
              <a:buNone/>
              <a:defRPr sz="4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Breaker title goes here</a:t>
            </a:r>
          </a:p>
        </p:txBody>
      </p:sp>
      <p:sp>
        <p:nvSpPr>
          <p:cNvPr id="5" name="Footer Placeholder 4">
            <a:extLst>
              <a:ext uri="{FF2B5EF4-FFF2-40B4-BE49-F238E27FC236}">
                <a16:creationId xmlns:a16="http://schemas.microsoft.com/office/drawing/2014/main" id="{F9558DF1-4E66-4F81-A577-769FFB8654D4}"/>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6B129568-36D1-4574-AD32-CA7296AD310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9" name="Group 8">
            <a:extLst>
              <a:ext uri="{FF2B5EF4-FFF2-40B4-BE49-F238E27FC236}">
                <a16:creationId xmlns:a16="http://schemas.microsoft.com/office/drawing/2014/main" id="{5A10982E-5AE9-4203-B937-1E88117D77E7}"/>
              </a:ext>
            </a:extLst>
          </p:cNvPr>
          <p:cNvGrpSpPr/>
          <p:nvPr userDrawn="1"/>
        </p:nvGrpSpPr>
        <p:grpSpPr>
          <a:xfrm>
            <a:off x="1745417" y="1284791"/>
            <a:ext cx="2029060" cy="1458400"/>
            <a:chOff x="1283558" y="863217"/>
            <a:chExt cx="5158477" cy="2434375"/>
          </a:xfrm>
        </p:grpSpPr>
        <p:sp>
          <p:nvSpPr>
            <p:cNvPr id="7" name="Left Bracket 6">
              <a:extLst>
                <a:ext uri="{FF2B5EF4-FFF2-40B4-BE49-F238E27FC236}">
                  <a16:creationId xmlns:a16="http://schemas.microsoft.com/office/drawing/2014/main" id="{CE389BA5-A99A-471F-9184-EA8273805D35}"/>
                </a:ext>
              </a:extLst>
            </p:cNvPr>
            <p:cNvSpPr/>
            <p:nvPr userDrawn="1"/>
          </p:nvSpPr>
          <p:spPr>
            <a:xfrm rot="5400000">
              <a:off x="3605253" y="-1458476"/>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BC1D3C5C-67BD-4A9D-BF78-489CDF88DED0}"/>
                </a:ext>
              </a:extLst>
            </p:cNvPr>
            <p:cNvSpPr/>
            <p:nvPr userDrawn="1"/>
          </p:nvSpPr>
          <p:spPr>
            <a:xfrm rot="16200000">
              <a:off x="3605253" y="460809"/>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581088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FACA-8877-4614-9AD4-9DDE73BC199F}"/>
              </a:ext>
            </a:extLst>
          </p:cNvPr>
          <p:cNvSpPr>
            <a:spLocks noGrp="1"/>
          </p:cNvSpPr>
          <p:nvPr>
            <p:ph type="title"/>
          </p:nvPr>
        </p:nvSpPr>
        <p:spPr/>
        <p:txBody>
          <a:bodyPr vert="horz" lIns="0" tIns="0" rIns="0" bIns="0" rtlCol="0" anchor="t">
            <a:noAutofit/>
          </a:bodyPr>
          <a:lstStyle>
            <a:lvl1pPr>
              <a:defRPr lang="en-US" dirty="0"/>
            </a:lvl1pPr>
          </a:lstStyle>
          <a:p>
            <a:pPr lvl="0"/>
            <a:r>
              <a:rPr lang="en-US" dirty="0"/>
              <a:t>Click to edit Master title style</a:t>
            </a:r>
          </a:p>
        </p:txBody>
      </p:sp>
      <p:sp>
        <p:nvSpPr>
          <p:cNvPr id="3" name="Content Placeholder 2">
            <a:extLst>
              <a:ext uri="{FF2B5EF4-FFF2-40B4-BE49-F238E27FC236}">
                <a16:creationId xmlns:a16="http://schemas.microsoft.com/office/drawing/2014/main" id="{15FBE094-95E5-4F33-A17F-77621093DA0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D6BF339-62C2-4D5D-98B7-3C5849B6DE9F}"/>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2EF13FF8-40E6-44DD-8D62-D0E1A2BF30EF}"/>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358018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57150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EB0658D7-156E-4704-B1C3-3EB475C64FA1}"/>
              </a:ext>
            </a:extLst>
          </p:cNvPr>
          <p:cNvSpPr>
            <a:spLocks noGrp="1"/>
          </p:cNvSpPr>
          <p:nvPr>
            <p:ph sz="half" idx="2"/>
          </p:nvPr>
        </p:nvSpPr>
        <p:spPr>
          <a:xfrm>
            <a:off x="629067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920804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79CBFE-89B0-4AB5-842C-C96CE1EEE4B2}"/>
              </a:ext>
            </a:extLst>
          </p:cNvPr>
          <p:cNvSpPr>
            <a:spLocks noGrp="1"/>
          </p:cNvSpPr>
          <p:nvPr>
            <p:ph type="body" idx="1"/>
          </p:nvPr>
        </p:nvSpPr>
        <p:spPr>
          <a:xfrm>
            <a:off x="1125318" y="1681163"/>
            <a:ext cx="4631180"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1267488" y="2505075"/>
            <a:ext cx="4489009" cy="3684588"/>
          </a:xfrm>
        </p:spPr>
        <p:txBody>
          <a:body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436801" y="1681163"/>
            <a:ext cx="4653986"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38ECA991-1E9E-4002-A485-FD729A7FCFD2}"/>
              </a:ext>
            </a:extLst>
          </p:cNvPr>
          <p:cNvSpPr>
            <a:spLocks noGrp="1"/>
          </p:cNvSpPr>
          <p:nvPr>
            <p:ph sz="quarter" idx="4"/>
          </p:nvPr>
        </p:nvSpPr>
        <p:spPr>
          <a:xfrm>
            <a:off x="6579671" y="2505075"/>
            <a:ext cx="4511115" cy="3684588"/>
          </a:xfrm>
        </p:spPr>
        <p:txBody>
          <a:body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7" name="Title 6">
            <a:extLst>
              <a:ext uri="{FF2B5EF4-FFF2-40B4-BE49-F238E27FC236}">
                <a16:creationId xmlns:a16="http://schemas.microsoft.com/office/drawing/2014/main" id="{8595B511-480F-41ED-8B58-5648183935E7}"/>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38FC869D-3894-4E1C-AE50-C2D879754B5B}"/>
              </a:ext>
            </a:extLst>
          </p:cNvPr>
          <p:cNvCxnSpPr/>
          <p:nvPr userDrawn="1"/>
        </p:nvCxnSpPr>
        <p:spPr>
          <a:xfrm>
            <a:off x="6096000"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5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787026"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8" name="Content Placeholder 2">
            <a:extLst>
              <a:ext uri="{FF2B5EF4-FFF2-40B4-BE49-F238E27FC236}">
                <a16:creationId xmlns:a16="http://schemas.microsoft.com/office/drawing/2014/main" id="{EA5096AE-1462-415B-97FC-254DA5F4CAF7}"/>
              </a:ext>
            </a:extLst>
          </p:cNvPr>
          <p:cNvSpPr>
            <a:spLocks noGrp="1"/>
          </p:cNvSpPr>
          <p:nvPr>
            <p:ph sz="half" idx="13"/>
          </p:nvPr>
        </p:nvSpPr>
        <p:spPr>
          <a:xfrm>
            <a:off x="4579609"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9" name="Content Placeholder 2">
            <a:extLst>
              <a:ext uri="{FF2B5EF4-FFF2-40B4-BE49-F238E27FC236}">
                <a16:creationId xmlns:a16="http://schemas.microsoft.com/office/drawing/2014/main" id="{C543BED7-2CEA-488B-B164-A59CEA350491}"/>
              </a:ext>
            </a:extLst>
          </p:cNvPr>
          <p:cNvSpPr>
            <a:spLocks noGrp="1"/>
          </p:cNvSpPr>
          <p:nvPr>
            <p:ph sz="half" idx="14"/>
          </p:nvPr>
        </p:nvSpPr>
        <p:spPr>
          <a:xfrm>
            <a:off x="8372192" y="1825625"/>
            <a:ext cx="3043668" cy="4351338"/>
          </a:xfrm>
        </p:spPr>
        <p:txBody>
          <a:bodyPr/>
          <a:lstStyle/>
          <a:p>
            <a:pPr lvl="0"/>
            <a:r>
              <a:rPr lang="en-US" dirty="0"/>
              <a:t>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F4912CBB-0104-49D5-AAFE-56902389FBAC}"/>
              </a:ext>
            </a:extLst>
          </p:cNvPr>
          <p:cNvCxnSpPr/>
          <p:nvPr userDrawn="1"/>
        </p:nvCxnSpPr>
        <p:spPr>
          <a:xfrm>
            <a:off x="4191754"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D1531C-302F-42EF-B06D-4A9C21661A61}"/>
              </a:ext>
            </a:extLst>
          </p:cNvPr>
          <p:cNvCxnSpPr/>
          <p:nvPr userDrawn="1"/>
        </p:nvCxnSpPr>
        <p:spPr>
          <a:xfrm>
            <a:off x="8000182"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6274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666068" y="2465680"/>
            <a:ext cx="4355416" cy="3115678"/>
          </a:xfrm>
        </p:spPr>
        <p:txBody>
          <a:bodyPr anchor="ctr">
            <a:normAutofit/>
          </a:bodyPr>
          <a:lstStyle>
            <a:lvl1pPr marL="0" indent="0" algn="ctr">
              <a:lnSpc>
                <a:spcPct val="120000"/>
              </a:lnSpc>
              <a:buNone/>
              <a:defRPr sz="3200" b="0">
                <a:solidFill>
                  <a:schemeClr val="accent1"/>
                </a:solidFill>
                <a:latin typeface="+mn-lt"/>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328992" y="2165959"/>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F2A9C616-A25D-4E58-AEBB-C02E449EFC32}"/>
              </a:ext>
            </a:extLst>
          </p:cNvPr>
          <p:cNvSpPr>
            <a:spLocks noGrp="1"/>
          </p:cNvSpPr>
          <p:nvPr>
            <p:ph type="title"/>
          </p:nvPr>
        </p:nvSpPr>
        <p:spPr/>
        <p:txBody>
          <a:bodyPr/>
          <a:lstStyle/>
          <a:p>
            <a:r>
              <a:rPr lang="en-US"/>
              <a:t>Click to edit Master title style</a:t>
            </a:r>
          </a:p>
        </p:txBody>
      </p:sp>
      <p:sp>
        <p:nvSpPr>
          <p:cNvPr id="11" name="Content Placeholder 3">
            <a:extLst>
              <a:ext uri="{FF2B5EF4-FFF2-40B4-BE49-F238E27FC236}">
                <a16:creationId xmlns:a16="http://schemas.microsoft.com/office/drawing/2014/main" id="{72AAA3F8-22DF-4501-8FC0-23FB1BFB8B8B}"/>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0948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3774A4-7A6E-418F-9EEB-9AA703FC6DE7}"/>
              </a:ext>
            </a:extLst>
          </p:cNvPr>
          <p:cNvSpPr>
            <a:spLocks noGrp="1"/>
          </p:cNvSpPr>
          <p:nvPr>
            <p:ph type="pic" sz="quarter" idx="13"/>
          </p:nvPr>
        </p:nvSpPr>
        <p:spPr>
          <a:xfrm>
            <a:off x="6597649" y="2098769"/>
            <a:ext cx="4983480" cy="3685032"/>
          </a:xfrm>
          <a:solidFill>
            <a:schemeClr val="accent6">
              <a:lumMod val="20000"/>
              <a:lumOff val="80000"/>
            </a:schemeClr>
          </a:solidFill>
        </p:spPr>
        <p:txBody>
          <a:bodyPr anchor="ctr"/>
          <a:lstStyle>
            <a:lvl1pPr algn="ctr">
              <a:defRPr/>
            </a:lvl1pPr>
          </a:lstStyle>
          <a:p>
            <a:endParaRPr lang="en-US" dirty="0"/>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578844" y="2081120"/>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49C60B54-44DC-4ED9-8711-7633246EF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2077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2A8C-1B4D-4BD3-B822-A596144F0EA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379E76-BFFA-46F0-A2D3-4168E90D6EF6}"/>
              </a:ext>
            </a:extLst>
          </p:cNvPr>
          <p:cNvSpPr>
            <a:spLocks noGrp="1"/>
          </p:cNvSpPr>
          <p:nvPr>
            <p:ph type="ftr" sz="quarter" idx="11"/>
          </p:nvPr>
        </p:nvSpPr>
        <p:spPr/>
        <p:txBody>
          <a:bodyPr/>
          <a:lstStyle/>
          <a:p>
            <a:r>
              <a:rPr lang="en-US"/>
              <a:t>Introduction to HPCC Systems</a:t>
            </a:r>
          </a:p>
        </p:txBody>
      </p:sp>
      <p:sp>
        <p:nvSpPr>
          <p:cNvPr id="5" name="Slide Number Placeholder 4">
            <a:extLst>
              <a:ext uri="{FF2B5EF4-FFF2-40B4-BE49-F238E27FC236}">
                <a16:creationId xmlns:a16="http://schemas.microsoft.com/office/drawing/2014/main" id="{090586C7-A08A-4845-9995-0C30E2CDD2DE}"/>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436880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Side Do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9436B-1446-4566-8ED4-C802442146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95" t="55771" r="11674" b="16838"/>
          <a:stretch/>
        </p:blipFill>
        <p:spPr>
          <a:xfrm rot="5400000">
            <a:off x="-2115969" y="2119810"/>
            <a:ext cx="6546266" cy="2306647"/>
          </a:xfrm>
          <a:prstGeom prst="rect">
            <a:avLst/>
          </a:prstGeom>
        </p:spPr>
      </p:pic>
      <p:sp>
        <p:nvSpPr>
          <p:cNvPr id="5" name="Footer Placeholder 4">
            <a:extLst>
              <a:ext uri="{FF2B5EF4-FFF2-40B4-BE49-F238E27FC236}">
                <a16:creationId xmlns:a16="http://schemas.microsoft.com/office/drawing/2014/main" id="{95CA4630-7D6E-4E4D-96F6-E13DE92D188D}"/>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8920FDE3-C524-43EA-B693-CC51981036B3}"/>
              </a:ext>
            </a:extLst>
          </p:cNvPr>
          <p:cNvSpPr>
            <a:spLocks noGrp="1"/>
          </p:cNvSpPr>
          <p:nvPr>
            <p:ph type="sldNum" sz="quarter" idx="12"/>
          </p:nvPr>
        </p:nvSpPr>
        <p:spPr/>
        <p:txBody>
          <a:bodyPr/>
          <a:lstStyle/>
          <a:p>
            <a:fld id="{99479001-714B-40B6-8590-382B0738F204}" type="slidenum">
              <a:rPr lang="en-US" smtClean="0"/>
              <a:t>‹#›</a:t>
            </a:fld>
            <a:endParaRPr lang="en-US"/>
          </a:p>
        </p:txBody>
      </p:sp>
      <p:sp>
        <p:nvSpPr>
          <p:cNvPr id="7" name="Title 2">
            <a:extLst>
              <a:ext uri="{FF2B5EF4-FFF2-40B4-BE49-F238E27FC236}">
                <a16:creationId xmlns:a16="http://schemas.microsoft.com/office/drawing/2014/main" id="{731BC241-F737-4157-86B9-850066B28CE7}"/>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871410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No Do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C38BB-F826-4CAF-A0BD-4135E71F12CA}"/>
              </a:ext>
            </a:extLst>
          </p:cNvPr>
          <p:cNvSpPr>
            <a:spLocks noGrp="1"/>
          </p:cNvSpPr>
          <p:nvPr>
            <p:ph type="ftr" sz="quarter" idx="11"/>
          </p:nvPr>
        </p:nvSpPr>
        <p:spPr/>
        <p:txBody>
          <a:bodyPr/>
          <a:lstStyle/>
          <a:p>
            <a:r>
              <a:rPr lang="en-US"/>
              <a:t>Introduction to HPCC Systems</a:t>
            </a:r>
          </a:p>
        </p:txBody>
      </p:sp>
      <p:sp>
        <p:nvSpPr>
          <p:cNvPr id="4" name="Slide Number Placeholder 3">
            <a:extLst>
              <a:ext uri="{FF2B5EF4-FFF2-40B4-BE49-F238E27FC236}">
                <a16:creationId xmlns:a16="http://schemas.microsoft.com/office/drawing/2014/main" id="{12E6686F-8FDB-4920-9877-3134490CBDE0}"/>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5" name="Title 1">
            <a:extLst>
              <a:ext uri="{FF2B5EF4-FFF2-40B4-BE49-F238E27FC236}">
                <a16:creationId xmlns:a16="http://schemas.microsoft.com/office/drawing/2014/main" id="{515D3D50-B110-4347-BE24-CE4782FBB24F}"/>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131499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2148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F82AC5-B064-4FD1-9E84-41D02B04588A}"/>
              </a:ext>
            </a:extLst>
          </p:cNvPr>
          <p:cNvSpPr>
            <a:spLocks noGrp="1"/>
          </p:cNvSpPr>
          <p:nvPr>
            <p:ph type="ftr" sz="quarter" idx="10"/>
          </p:nvPr>
        </p:nvSpPr>
        <p:spPr/>
        <p:txBody>
          <a:bodyPr/>
          <a:lstStyle/>
          <a:p>
            <a:r>
              <a:rPr lang="en-US"/>
              <a:t>Introduction to HPCC Systems</a:t>
            </a:r>
            <a:endParaRPr lang="en-US" dirty="0"/>
          </a:p>
        </p:txBody>
      </p:sp>
      <p:sp>
        <p:nvSpPr>
          <p:cNvPr id="4" name="Slide Number Placeholder 3">
            <a:extLst>
              <a:ext uri="{FF2B5EF4-FFF2-40B4-BE49-F238E27FC236}">
                <a16:creationId xmlns:a16="http://schemas.microsoft.com/office/drawing/2014/main" id="{23B6F1EF-0780-4102-B502-50FC32A314C2}"/>
              </a:ext>
            </a:extLst>
          </p:cNvPr>
          <p:cNvSpPr>
            <a:spLocks noGrp="1"/>
          </p:cNvSpPr>
          <p:nvPr>
            <p:ph type="sldNum" sz="quarter" idx="11"/>
          </p:nvPr>
        </p:nvSpPr>
        <p:spPr/>
        <p:txBody>
          <a:body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56506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302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243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239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0.png"/><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9.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9/1/2020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5076518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60348"/>
            <a:ext cx="11513969" cy="874319"/>
          </a:xfrm>
          <a:prstGeom prst="rect">
            <a:avLst/>
          </a:prstGeom>
        </p:spPr>
        <p:txBody>
          <a:bodyPr vert="horz" lIns="0" tIns="0" rIns="0" bIns="0" rtlCol="0" anchor="t">
            <a:noAutofit/>
          </a:bodyPr>
          <a:lstStyle/>
          <a:p>
            <a:pPr lvl="0">
              <a:spcAft>
                <a:spcPts val="1200"/>
              </a:spcAft>
            </a:pPr>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p:txBody>
      </p:sp>
      <p:sp>
        <p:nvSpPr>
          <p:cNvPr id="5" name="Footer Placeholder 4"/>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HPCC Systems - An Introduction</a:t>
            </a:r>
            <a:endParaRPr lang="en-US" dirty="0"/>
          </a:p>
        </p:txBody>
      </p:sp>
      <p:sp>
        <p:nvSpPr>
          <p:cNvPr id="6" name="Slide Number Placeholder 5"/>
          <p:cNvSpPr>
            <a:spLocks noGrp="1"/>
          </p:cNvSpPr>
          <p:nvPr>
            <p:ph type="sldNum" sz="quarter" idx="4"/>
          </p:nvPr>
        </p:nvSpPr>
        <p:spPr>
          <a:xfrm>
            <a:off x="11460592"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grpSp>
        <p:nvGrpSpPr>
          <p:cNvPr id="15" name="Group 4">
            <a:extLst>
              <a:ext uri="{FF2B5EF4-FFF2-40B4-BE49-F238E27FC236}">
                <a16:creationId xmlns:a16="http://schemas.microsoft.com/office/drawing/2014/main" id="{8BEF6A6D-1843-4852-A792-7BE43F7C3742}"/>
              </a:ext>
            </a:extLst>
          </p:cNvPr>
          <p:cNvGrpSpPr>
            <a:grpSpLocks noChangeAspect="1"/>
          </p:cNvGrpSpPr>
          <p:nvPr userDrawn="1"/>
        </p:nvGrpSpPr>
        <p:grpSpPr bwMode="auto">
          <a:xfrm>
            <a:off x="244184" y="6315078"/>
            <a:ext cx="1744910" cy="371474"/>
            <a:chOff x="-1" y="1349"/>
            <a:chExt cx="7680" cy="1635"/>
          </a:xfrm>
        </p:grpSpPr>
        <p:sp>
          <p:nvSpPr>
            <p:cNvPr id="16" name="Freeform 5">
              <a:extLst>
                <a:ext uri="{FF2B5EF4-FFF2-40B4-BE49-F238E27FC236}">
                  <a16:creationId xmlns:a16="http://schemas.microsoft.com/office/drawing/2014/main" id="{249DE374-AE67-410F-A6C1-87F264CD3301}"/>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ED50F1DD-DB9E-4D70-A399-273E4242ACC6}"/>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80BFBAC-27F8-46B9-91C0-1005E0A0A4CE}"/>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F3D07701-A989-4137-8A6C-8166A5C43EDB}"/>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FB934FD6-C0C1-4405-943B-2D405F33FD72}"/>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B05D9193-DF09-49C1-9966-F94A4FDBCCA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7623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hdr="0" dt="0"/>
  <p:txStyles>
    <p:titleStyle>
      <a:lvl1pPr marL="0" algn="l" defTabSz="914400" rtl="0" eaLnBrk="1" latinLnBrk="0" hangingPunct="1">
        <a:lnSpc>
          <a:spcPct val="90000"/>
        </a:lnSpc>
        <a:spcBef>
          <a:spcPct val="0"/>
        </a:spcBef>
        <a:buNone/>
        <a:defRPr lang="en-US" sz="3600" kern="1200" dirty="0">
          <a:solidFill>
            <a:schemeClr val="accent3"/>
          </a:solidFill>
          <a:latin typeface="Source Sans Pro Light" panose="020B0403030403020204" pitchFamily="34" charset="0"/>
          <a:ea typeface="Source Sans Pro Light" panose="020B0403030403020204" pitchFamily="34" charset="0"/>
          <a:cs typeface="+mn-cs"/>
        </a:defRPr>
      </a:lvl1pPr>
    </p:titleStyle>
    <p:body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11">
          <p15:clr>
            <a:srgbClr val="F26B43"/>
          </p15:clr>
        </p15:guide>
        <p15:guide id="3" pos="5280">
          <p15:clr>
            <a:srgbClr val="F26B43"/>
          </p15:clr>
        </p15:guide>
        <p15:guide id="4" pos="7471">
          <p15:clr>
            <a:srgbClr val="F26B43"/>
          </p15:clr>
        </p15:guide>
        <p15:guide id="5" orient="horz" pos="2160">
          <p15:clr>
            <a:srgbClr val="F26B43"/>
          </p15:clr>
        </p15:guide>
        <p15:guide id="6" orient="horz" pos="200">
          <p15:clr>
            <a:srgbClr val="F26B43"/>
          </p15:clr>
        </p15:guide>
        <p15:guide id="7" orient="horz" pos="8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88923"/>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48885" y="6353968"/>
            <a:ext cx="4535916" cy="365125"/>
          </a:xfrm>
          <a:prstGeom prst="rect">
            <a:avLst/>
          </a:prstGeom>
        </p:spPr>
        <p:txBody>
          <a:bodyPr vert="horz" lIns="0" tIns="0" rIns="0" bIns="0" rtlCol="0" anchor="ctr"/>
          <a:lstStyle>
            <a:lvl1pPr algn="l">
              <a:defRPr kumimoji="0" lang="en-US" sz="1200" b="0" i="0" u="none" strike="noStrike" kern="1200" cap="none" spc="0" normalizeH="0" baseline="0" dirty="0">
                <a:ln>
                  <a:noFill/>
                </a:ln>
                <a:solidFill>
                  <a:prstClr val="black">
                    <a:lumMod val="50000"/>
                    <a:lumOff val="50000"/>
                  </a:prstClr>
                </a:solidFill>
                <a:effectLst/>
                <a:uLnTx/>
                <a:uFillTx/>
                <a:latin typeface="Calibri"/>
                <a:ea typeface="+mn-ea"/>
                <a:cs typeface="+mn-cs"/>
              </a:defRPr>
            </a:lvl1pPr>
          </a:lstStyle>
          <a:p>
            <a:r>
              <a:rPr lang="en-US"/>
              <a:t>HPCC Systems Introduction - visit us at www.hpccsystems.com</a:t>
            </a:r>
            <a:endParaRPr lang="en-US" dirty="0"/>
          </a:p>
        </p:txBody>
      </p:sp>
      <p:sp>
        <p:nvSpPr>
          <p:cNvPr id="6" name="Slide Number Placeholder 5"/>
          <p:cNvSpPr>
            <a:spLocks noGrp="1"/>
          </p:cNvSpPr>
          <p:nvPr>
            <p:ph type="sldNum" sz="quarter" idx="4"/>
          </p:nvPr>
        </p:nvSpPr>
        <p:spPr>
          <a:xfrm>
            <a:off x="336549"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Calibri"/>
                <a:ea typeface="+mn-ea"/>
                <a:cs typeface="+mn-cs"/>
              </a:defRPr>
            </a:lvl1pPr>
          </a:lstStyle>
          <a:p>
            <a:fld id="{6FE306A7-A228-4E07-8D4E-C1DA2C3F3993}" type="slidenum">
              <a:rPr lang="en-US" smtClean="0"/>
              <a:pPr/>
              <a:t>‹#›</a:t>
            </a:fld>
            <a:endParaRPr lang="en-US" dirty="0"/>
          </a:p>
        </p:txBody>
      </p:sp>
      <p:pic>
        <p:nvPicPr>
          <p:cNvPr id="8" name="Picture 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782300" y="5694560"/>
            <a:ext cx="1265116" cy="994746"/>
          </a:xfrm>
          <a:prstGeom prst="rect">
            <a:avLst/>
          </a:prstGeom>
        </p:spPr>
      </p:pic>
    </p:spTree>
    <p:extLst>
      <p:ext uri="{BB962C8B-B14F-4D97-AF65-F5344CB8AC3E}">
        <p14:creationId xmlns:p14="http://schemas.microsoft.com/office/powerpoint/2010/main" val="68273325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dt="0"/>
  <p:txStyles>
    <p:title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400"/>
        </a:spcBef>
        <a:buClr>
          <a:schemeClr val="accent1"/>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AF0B7D-D250-41EF-B40D-F907FEF8B3C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8847" t="61578" r="-380" b="14627"/>
          <a:stretch/>
        </p:blipFill>
        <p:spPr>
          <a:xfrm>
            <a:off x="0" y="4551352"/>
            <a:ext cx="9660225" cy="2306647"/>
          </a:xfrm>
          <a:prstGeom prst="rect">
            <a:avLst/>
          </a:prstGeom>
        </p:spPr>
      </p:pic>
      <p:sp>
        <p:nvSpPr>
          <p:cNvPr id="2" name="Title Placeholder 1">
            <a:extLst>
              <a:ext uri="{FF2B5EF4-FFF2-40B4-BE49-F238E27FC236}">
                <a16:creationId xmlns:a16="http://schemas.microsoft.com/office/drawing/2014/main" id="{83A0CD72-4E6A-410F-8FED-23911C6CF12A}"/>
              </a:ext>
            </a:extLst>
          </p:cNvPr>
          <p:cNvSpPr>
            <a:spLocks noGrp="1"/>
          </p:cNvSpPr>
          <p:nvPr>
            <p:ph type="title"/>
          </p:nvPr>
        </p:nvSpPr>
        <p:spPr>
          <a:xfrm>
            <a:off x="571500" y="548640"/>
            <a:ext cx="11049000" cy="1001559"/>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3C9AE7C-5813-47D9-926E-121FC6D98211}"/>
              </a:ext>
            </a:extLst>
          </p:cNvPr>
          <p:cNvSpPr>
            <a:spLocks noGrp="1"/>
          </p:cNvSpPr>
          <p:nvPr>
            <p:ph type="body" idx="1"/>
          </p:nvPr>
        </p:nvSpPr>
        <p:spPr>
          <a:xfrm>
            <a:off x="571501" y="1789471"/>
            <a:ext cx="11030564" cy="451988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592AC01B-E73C-4933-9D8E-E834A5E92163}"/>
              </a:ext>
            </a:extLst>
          </p:cNvPr>
          <p:cNvSpPr>
            <a:spLocks noGrp="1"/>
          </p:cNvSpPr>
          <p:nvPr>
            <p:ph type="ftr" sz="quarter" idx="3"/>
          </p:nvPr>
        </p:nvSpPr>
        <p:spPr>
          <a:xfrm>
            <a:off x="6899788"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Introduction to HPCC Systems</a:t>
            </a:r>
            <a:endParaRPr lang="en-US" dirty="0"/>
          </a:p>
        </p:txBody>
      </p:sp>
      <p:sp>
        <p:nvSpPr>
          <p:cNvPr id="6" name="Slide Number Placeholder 5">
            <a:extLst>
              <a:ext uri="{FF2B5EF4-FFF2-40B4-BE49-F238E27FC236}">
                <a16:creationId xmlns:a16="http://schemas.microsoft.com/office/drawing/2014/main" id="{6853A395-49B6-42AB-8B5F-538988FEBE8C}"/>
              </a:ext>
            </a:extLst>
          </p:cNvPr>
          <p:cNvSpPr>
            <a:spLocks noGrp="1"/>
          </p:cNvSpPr>
          <p:nvPr>
            <p:ph type="sldNum" sz="quarter" idx="4"/>
          </p:nvPr>
        </p:nvSpPr>
        <p:spPr>
          <a:xfrm>
            <a:off x="11090787" y="6356350"/>
            <a:ext cx="51127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8068572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p15:clr>
            <a:srgbClr val="F26B43"/>
          </p15:clr>
        </p15:guide>
        <p15:guide id="2" pos="360">
          <p15:clr>
            <a:srgbClr val="F26B43"/>
          </p15:clr>
        </p15:guide>
        <p15:guide id="3" pos="7320">
          <p15:clr>
            <a:srgbClr val="F26B43"/>
          </p15:clr>
        </p15:guide>
        <p15:guide id="4"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hyperlink" Target="https://cdn.hpccsystems.com/releases/CE-Candidate-7.0.2/docs/EN_US/HPCCSystemAdministratorsGuide_EN_US-7.0.2-1.pdf" TargetMode="Externa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hpcc-systems/DataPattern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ide.hpccsystems.com/auth/logi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32.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27.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image" Target="../media/image24.svg"/><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27.xml"/><Relationship Id="rId6" Type="http://schemas.openxmlformats.org/officeDocument/2006/relationships/image" Target="../media/image18.svg"/><Relationship Id="rId11" Type="http://schemas.openxmlformats.org/officeDocument/2006/relationships/image" Target="../media/image31.png"/><Relationship Id="rId24" Type="http://schemas.openxmlformats.org/officeDocument/2006/relationships/image" Target="../media/image36.svg"/><Relationship Id="rId5" Type="http://schemas.openxmlformats.org/officeDocument/2006/relationships/image" Target="../media/image28.png"/><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22.svg"/><Relationship Id="rId19" Type="http://schemas.openxmlformats.org/officeDocument/2006/relationships/image" Target="../media/image35.png"/><Relationship Id="rId4" Type="http://schemas.openxmlformats.org/officeDocument/2006/relationships/image" Target="../media/image16.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3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jpg"/><Relationship Id="rId1" Type="http://schemas.openxmlformats.org/officeDocument/2006/relationships/slideLayout" Target="../slideLayouts/slideLayout60.xml"/><Relationship Id="rId4" Type="http://schemas.openxmlformats.org/officeDocument/2006/relationships/image" Target="../media/image41.tiff"/></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cdn.hpccsystems.com/releases/CE-Candidate-7.0.24/docs/EN_US/ECLLanguageReference_EN_US-7.0.24-1.pdf" TargetMode="External"/><Relationship Id="rId2" Type="http://schemas.openxmlformats.org/officeDocument/2006/relationships/hyperlink" Target="https://www.youtube.com/watch?time_continue=192&amp;v=Lk78BCCtM-0" TargetMode="External"/><Relationship Id="rId1" Type="http://schemas.openxmlformats.org/officeDocument/2006/relationships/slideLayout" Target="../slideLayouts/slideLayout2.xml"/><Relationship Id="rId4" Type="http://schemas.openxmlformats.org/officeDocument/2006/relationships/hyperlink" Target="https://d2wulyp08c6njk.cloudfront.net/releases/CE-Candidate-7.6.2/docs/EN_US/VisualizingECL_EN_US-7.6.2-1.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0.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3082-56DE-4CCC-8383-5CC80B7E1C2F}"/>
              </a:ext>
            </a:extLst>
          </p:cNvPr>
          <p:cNvSpPr>
            <a:spLocks noGrp="1"/>
          </p:cNvSpPr>
          <p:nvPr>
            <p:ph type="ctrTitle"/>
          </p:nvPr>
        </p:nvSpPr>
        <p:spPr>
          <a:xfrm>
            <a:off x="1084605" y="933617"/>
            <a:ext cx="9853026" cy="1360171"/>
          </a:xfrm>
          <a:effectLst>
            <a:outerShdw blurRad="50800" dist="38100" dir="10800000" algn="r" rotWithShape="0">
              <a:prstClr val="black">
                <a:alpha val="40000"/>
              </a:prstClr>
            </a:outerShdw>
          </a:effectLst>
        </p:spPr>
        <p:txBody>
          <a:bodyPr>
            <a:normAutofit/>
          </a:bodyPr>
          <a:lstStyle/>
          <a:p>
            <a:pPr algn="ctr"/>
            <a:r>
              <a:rPr lang="en-US" sz="7200" b="1" dirty="0" smtClean="0"/>
              <a:t>Big Data &amp; HPCC Systems</a:t>
            </a:r>
            <a:endParaRPr lang="en-US" sz="7200" b="1" dirty="0"/>
          </a:p>
        </p:txBody>
      </p:sp>
      <p:sp>
        <p:nvSpPr>
          <p:cNvPr id="4" name="TextBox 3"/>
          <p:cNvSpPr txBox="1"/>
          <p:nvPr/>
        </p:nvSpPr>
        <p:spPr>
          <a:xfrm>
            <a:off x="4192533" y="5153337"/>
            <a:ext cx="389632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65000"/>
                    <a:lumOff val="35000"/>
                  </a:prstClr>
                </a:solidFill>
                <a:effectLst/>
                <a:uLnTx/>
                <a:uFillTx/>
                <a:latin typeface="Corbel" panose="020B0503020204020204"/>
                <a:ea typeface="+mn-ea"/>
                <a:cs typeface="+mn-cs"/>
              </a:rPr>
              <a:t>HPCC-Systems Solution Labs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65000"/>
                    <a:lumOff val="35000"/>
                  </a:prstClr>
                </a:solidFill>
                <a:effectLst/>
                <a:uLnTx/>
                <a:uFillTx/>
                <a:latin typeface="Corbel" panose="020B0503020204020204"/>
                <a:ea typeface="+mn-ea"/>
                <a:cs typeface="+mn-cs"/>
              </a:rPr>
              <a:t>2020</a:t>
            </a:r>
          </a:p>
        </p:txBody>
      </p:sp>
      <p:pic>
        <p:nvPicPr>
          <p:cNvPr id="7" name="Picture 6"/>
          <p:cNvPicPr>
            <a:picLocks noChangeAspect="1"/>
          </p:cNvPicPr>
          <p:nvPr/>
        </p:nvPicPr>
        <p:blipFill>
          <a:blip r:embed="rId2"/>
          <a:stretch>
            <a:fillRect/>
          </a:stretch>
        </p:blipFill>
        <p:spPr>
          <a:xfrm>
            <a:off x="2522234" y="3048864"/>
            <a:ext cx="3147836" cy="13493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6414362" y="3041074"/>
            <a:ext cx="3158008" cy="1357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2442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391010"/>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Built-in data profiling exposes field-level details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Rectangle 2">
            <a:extLst>
              <a:ext uri="{FF2B5EF4-FFF2-40B4-BE49-F238E27FC236}">
                <a16:creationId xmlns:a16="http://schemas.microsoft.com/office/drawing/2014/main" id="{D8DD3615-797B-4AF4-A256-C06408EA3C91}"/>
              </a:ext>
            </a:extLst>
          </p:cNvPr>
          <p:cNvSpPr/>
          <p:nvPr/>
        </p:nvSpPr>
        <p:spPr>
          <a:xfrm>
            <a:off x="495300" y="2967080"/>
            <a:ext cx="3593214" cy="264159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14" y="1032513"/>
            <a:ext cx="10704285" cy="5688696"/>
          </a:xfrm>
          <a:prstGeom prst="rect">
            <a:avLst/>
          </a:prstGeom>
        </p:spPr>
      </p:pic>
      <p:sp>
        <p:nvSpPr>
          <p:cNvPr id="5"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Integrated Data Profiling</a:t>
            </a:r>
            <a:endParaRPr kumimoji="0" lang="en-US" sz="48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endParaRPr>
          </a:p>
        </p:txBody>
      </p:sp>
      <p:sp>
        <p:nvSpPr>
          <p:cNvPr id="6" name="Isosceles Triangle 5">
            <a:extLst>
              <a:ext uri="{FF2B5EF4-FFF2-40B4-BE49-F238E27FC236}">
                <a16:creationId xmlns:a16="http://schemas.microsoft.com/office/drawing/2014/main" id="{1CFCBA5A-23E0-4EF7-A383-BA580D2CE60D}"/>
              </a:ext>
            </a:extLst>
          </p:cNvPr>
          <p:cNvSpPr/>
          <p:nvPr/>
        </p:nvSpPr>
        <p:spPr>
          <a:xfrm rot="5400000" flipH="1">
            <a:off x="689746" y="3301429"/>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7" name="Content Placeholder 2">
            <a:extLst>
              <a:ext uri="{FF2B5EF4-FFF2-40B4-BE49-F238E27FC236}">
                <a16:creationId xmlns:a16="http://schemas.microsoft.com/office/drawing/2014/main" id="{DF07E212-14DD-47CC-8CC1-07472E512708}"/>
              </a:ext>
            </a:extLst>
          </p:cNvPr>
          <p:cNvSpPr txBox="1">
            <a:spLocks/>
          </p:cNvSpPr>
          <p:nvPr/>
        </p:nvSpPr>
        <p:spPr>
          <a:xfrm>
            <a:off x="1028700" y="3281498"/>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Fill rates and cardinality details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Numeric range detail, including quartiles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Textual patterns highlight common and rate formats</a:t>
            </a:r>
          </a:p>
        </p:txBody>
      </p:sp>
      <p:sp>
        <p:nvSpPr>
          <p:cNvPr id="8" name="Isosceles Triangle 7">
            <a:extLst>
              <a:ext uri="{FF2B5EF4-FFF2-40B4-BE49-F238E27FC236}">
                <a16:creationId xmlns:a16="http://schemas.microsoft.com/office/drawing/2014/main" id="{029CAA26-C842-46F2-B801-8F32F9700825}"/>
              </a:ext>
            </a:extLst>
          </p:cNvPr>
          <p:cNvSpPr/>
          <p:nvPr/>
        </p:nvSpPr>
        <p:spPr>
          <a:xfrm rot="5400000" flipH="1">
            <a:off x="689746" y="41076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Isosceles Triangle 8">
            <a:extLst>
              <a:ext uri="{FF2B5EF4-FFF2-40B4-BE49-F238E27FC236}">
                <a16:creationId xmlns:a16="http://schemas.microsoft.com/office/drawing/2014/main" id="{DEFFC6A0-30C8-4B97-B939-DF7954D80C7F}"/>
              </a:ext>
            </a:extLst>
          </p:cNvPr>
          <p:cNvSpPr/>
          <p:nvPr/>
        </p:nvSpPr>
        <p:spPr>
          <a:xfrm rot="5400000" flipH="1">
            <a:off x="689746" y="49077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0" name="Content Placeholder 11">
            <a:extLst>
              <a:ext uri="{FF2B5EF4-FFF2-40B4-BE49-F238E27FC236}">
                <a16:creationId xmlns:a16="http://schemas.microsoft.com/office/drawing/2014/main" id="{85C28A80-3FB1-4F73-BFC3-78254B86A3FE}"/>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4230657" y="1371133"/>
            <a:ext cx="7380318" cy="4367090"/>
          </a:xfrm>
          <a:prstGeom prst="rect">
            <a:avLst/>
          </a:prstGeom>
          <a:effectLst/>
        </p:spPr>
      </p:pic>
      <p:sp>
        <p:nvSpPr>
          <p:cNvPr id="11" name="Rounded Rectangle 13">
            <a:extLst>
              <a:ext uri="{FF2B5EF4-FFF2-40B4-BE49-F238E27FC236}">
                <a16:creationId xmlns:a16="http://schemas.microsoft.com/office/drawing/2014/main" id="{05AAF3AF-EC7A-4F07-A53C-A70487E728C9}"/>
              </a:ext>
            </a:extLst>
          </p:cNvPr>
          <p:cNvSpPr/>
          <p:nvPr/>
        </p:nvSpPr>
        <p:spPr>
          <a:xfrm>
            <a:off x="4230654" y="1371133"/>
            <a:ext cx="900575" cy="24845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 name="Rounded Rectangle 13">
            <a:extLst>
              <a:ext uri="{FF2B5EF4-FFF2-40B4-BE49-F238E27FC236}">
                <a16:creationId xmlns:a16="http://schemas.microsoft.com/office/drawing/2014/main" id="{73038787-39BC-439E-9593-5BA78BF173AF}"/>
              </a:ext>
            </a:extLst>
          </p:cNvPr>
          <p:cNvSpPr/>
          <p:nvPr/>
        </p:nvSpPr>
        <p:spPr>
          <a:xfrm>
            <a:off x="5023550" y="1797793"/>
            <a:ext cx="765614" cy="371302"/>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Rounded Rectangle 13">
            <a:extLst>
              <a:ext uri="{FF2B5EF4-FFF2-40B4-BE49-F238E27FC236}">
                <a16:creationId xmlns:a16="http://schemas.microsoft.com/office/drawing/2014/main" id="{97A586E3-B149-4202-A7DA-D3276119522D}"/>
              </a:ext>
            </a:extLst>
          </p:cNvPr>
          <p:cNvSpPr/>
          <p:nvPr/>
        </p:nvSpPr>
        <p:spPr>
          <a:xfrm>
            <a:off x="5942972" y="2455727"/>
            <a:ext cx="689698" cy="42068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Rounded Rectangle 13">
            <a:extLst>
              <a:ext uri="{FF2B5EF4-FFF2-40B4-BE49-F238E27FC236}">
                <a16:creationId xmlns:a16="http://schemas.microsoft.com/office/drawing/2014/main" id="{D2B9819A-33D0-4F5A-B90D-F41998B90619}"/>
              </a:ext>
            </a:extLst>
          </p:cNvPr>
          <p:cNvSpPr/>
          <p:nvPr/>
        </p:nvSpPr>
        <p:spPr>
          <a:xfrm>
            <a:off x="4333852" y="3743319"/>
            <a:ext cx="1609120" cy="371303"/>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Rounded Rectangle 13">
            <a:extLst>
              <a:ext uri="{FF2B5EF4-FFF2-40B4-BE49-F238E27FC236}">
                <a16:creationId xmlns:a16="http://schemas.microsoft.com/office/drawing/2014/main" id="{EA48FE96-7344-4F5C-A2D6-82E168DE3DCE}"/>
              </a:ext>
            </a:extLst>
          </p:cNvPr>
          <p:cNvSpPr/>
          <p:nvPr/>
        </p:nvSpPr>
        <p:spPr>
          <a:xfrm>
            <a:off x="5996216" y="3370655"/>
            <a:ext cx="1042996" cy="743968"/>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Rounded Rectangle 13">
            <a:extLst>
              <a:ext uri="{FF2B5EF4-FFF2-40B4-BE49-F238E27FC236}">
                <a16:creationId xmlns:a16="http://schemas.microsoft.com/office/drawing/2014/main" id="{71B62AC7-CF7D-48E9-8FE3-3B4A6213DA8E}"/>
              </a:ext>
            </a:extLst>
          </p:cNvPr>
          <p:cNvSpPr/>
          <p:nvPr/>
        </p:nvSpPr>
        <p:spPr>
          <a:xfrm>
            <a:off x="7231698" y="3376655"/>
            <a:ext cx="2664777" cy="920296"/>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Rounded Rectangle 13">
            <a:extLst>
              <a:ext uri="{FF2B5EF4-FFF2-40B4-BE49-F238E27FC236}">
                <a16:creationId xmlns:a16="http://schemas.microsoft.com/office/drawing/2014/main" id="{E36F0F56-7D33-4070-8609-006E7F09374F}"/>
              </a:ext>
            </a:extLst>
          </p:cNvPr>
          <p:cNvSpPr/>
          <p:nvPr/>
        </p:nvSpPr>
        <p:spPr>
          <a:xfrm>
            <a:off x="9848959" y="2455727"/>
            <a:ext cx="1638191" cy="951615"/>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4DB14355-4E17-4BDE-B002-3CCD2F47DA0C}"/>
              </a:ext>
            </a:extLst>
          </p:cNvPr>
          <p:cNvGrpSpPr/>
          <p:nvPr/>
        </p:nvGrpSpPr>
        <p:grpSpPr>
          <a:xfrm>
            <a:off x="245220" y="1536943"/>
            <a:ext cx="661470" cy="635213"/>
            <a:chOff x="339167" y="1338447"/>
            <a:chExt cx="548640" cy="548640"/>
          </a:xfrm>
        </p:grpSpPr>
        <p:sp>
          <p:nvSpPr>
            <p:cNvPr id="19" name="Oval 18">
              <a:extLst>
                <a:ext uri="{FF2B5EF4-FFF2-40B4-BE49-F238E27FC236}">
                  <a16:creationId xmlns:a16="http://schemas.microsoft.com/office/drawing/2014/main" id="{22C05BF3-0201-46D9-B651-B9A4986B17FF}"/>
                </a:ext>
              </a:extLst>
            </p:cNvPr>
            <p:cNvSpPr/>
            <p:nvPr/>
          </p:nvSpPr>
          <p:spPr>
            <a:xfrm>
              <a:off x="339167" y="1338447"/>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0" name="Freeform 142">
              <a:extLst>
                <a:ext uri="{FF2B5EF4-FFF2-40B4-BE49-F238E27FC236}">
                  <a16:creationId xmlns:a16="http://schemas.microsoft.com/office/drawing/2014/main" id="{432C3CAB-7590-424D-BBBF-0C37E94D6CDA}"/>
                </a:ext>
              </a:extLst>
            </p:cNvPr>
            <p:cNvSpPr>
              <a:spLocks noChangeAspect="1" noEditPoints="1"/>
            </p:cNvSpPr>
            <p:nvPr/>
          </p:nvSpPr>
          <p:spPr bwMode="auto">
            <a:xfrm flipH="1">
              <a:off x="466654" y="1461871"/>
              <a:ext cx="328940" cy="324708"/>
            </a:xfrm>
            <a:custGeom>
              <a:avLst/>
              <a:gdLst>
                <a:gd name="T0" fmla="*/ 0 w 3550"/>
                <a:gd name="T1" fmla="*/ 2959 h 3550"/>
                <a:gd name="T2" fmla="*/ 591 w 3550"/>
                <a:gd name="T3" fmla="*/ 3550 h 3550"/>
                <a:gd name="T4" fmla="*/ 1162 w 3550"/>
                <a:gd name="T5" fmla="*/ 3107 h 3550"/>
                <a:gd name="T6" fmla="*/ 1405 w 3550"/>
                <a:gd name="T7" fmla="*/ 3107 h 3550"/>
                <a:gd name="T8" fmla="*/ 1923 w 3550"/>
                <a:gd name="T9" fmla="*/ 2515 h 3550"/>
                <a:gd name="T10" fmla="*/ 1923 w 3550"/>
                <a:gd name="T11" fmla="*/ 1035 h 3550"/>
                <a:gd name="T12" fmla="*/ 2145 w 3550"/>
                <a:gd name="T13" fmla="*/ 739 h 3550"/>
                <a:gd name="T14" fmla="*/ 2388 w 3550"/>
                <a:gd name="T15" fmla="*/ 739 h 3550"/>
                <a:gd name="T16" fmla="*/ 2959 w 3550"/>
                <a:gd name="T17" fmla="*/ 1183 h 3550"/>
                <a:gd name="T18" fmla="*/ 3550 w 3550"/>
                <a:gd name="T19" fmla="*/ 591 h 3550"/>
                <a:gd name="T20" fmla="*/ 2959 w 3550"/>
                <a:gd name="T21" fmla="*/ 0 h 3550"/>
                <a:gd name="T22" fmla="*/ 2388 w 3550"/>
                <a:gd name="T23" fmla="*/ 443 h 3550"/>
                <a:gd name="T24" fmla="*/ 2145 w 3550"/>
                <a:gd name="T25" fmla="*/ 444 h 3550"/>
                <a:gd name="T26" fmla="*/ 1627 w 3550"/>
                <a:gd name="T27" fmla="*/ 1035 h 3550"/>
                <a:gd name="T28" fmla="*/ 1627 w 3550"/>
                <a:gd name="T29" fmla="*/ 1331 h 3550"/>
                <a:gd name="T30" fmla="*/ 1162 w 3550"/>
                <a:gd name="T31" fmla="*/ 1331 h 3550"/>
                <a:gd name="T32" fmla="*/ 591 w 3550"/>
                <a:gd name="T33" fmla="*/ 887 h 3550"/>
                <a:gd name="T34" fmla="*/ 0 w 3550"/>
                <a:gd name="T35" fmla="*/ 1479 h 3550"/>
                <a:gd name="T36" fmla="*/ 591 w 3550"/>
                <a:gd name="T37" fmla="*/ 2071 h 3550"/>
                <a:gd name="T38" fmla="*/ 1162 w 3550"/>
                <a:gd name="T39" fmla="*/ 1627 h 3550"/>
                <a:gd name="T40" fmla="*/ 1627 w 3550"/>
                <a:gd name="T41" fmla="*/ 1627 h 3550"/>
                <a:gd name="T42" fmla="*/ 1627 w 3550"/>
                <a:gd name="T43" fmla="*/ 2515 h 3550"/>
                <a:gd name="T44" fmla="*/ 1405 w 3550"/>
                <a:gd name="T45" fmla="*/ 2811 h 3550"/>
                <a:gd name="T46" fmla="*/ 1162 w 3550"/>
                <a:gd name="T47" fmla="*/ 2811 h 3550"/>
                <a:gd name="T48" fmla="*/ 591 w 3550"/>
                <a:gd name="T49" fmla="*/ 2367 h 3550"/>
                <a:gd name="T50" fmla="*/ 0 w 3550"/>
                <a:gd name="T51" fmla="*/ 2959 h 3550"/>
                <a:gd name="T52" fmla="*/ 887 w 3550"/>
                <a:gd name="T53" fmla="*/ 1479 h 3550"/>
                <a:gd name="T54" fmla="*/ 591 w 3550"/>
                <a:gd name="T55" fmla="*/ 1775 h 3550"/>
                <a:gd name="T56" fmla="*/ 296 w 3550"/>
                <a:gd name="T57" fmla="*/ 1479 h 3550"/>
                <a:gd name="T58" fmla="*/ 591 w 3550"/>
                <a:gd name="T59" fmla="*/ 1183 h 3550"/>
                <a:gd name="T60" fmla="*/ 887 w 3550"/>
                <a:gd name="T61" fmla="*/ 1479 h 3550"/>
                <a:gd name="T62" fmla="*/ 2663 w 3550"/>
                <a:gd name="T63" fmla="*/ 591 h 3550"/>
                <a:gd name="T64" fmla="*/ 2959 w 3550"/>
                <a:gd name="T65" fmla="*/ 296 h 3550"/>
                <a:gd name="T66" fmla="*/ 3254 w 3550"/>
                <a:gd name="T67" fmla="*/ 591 h 3550"/>
                <a:gd name="T68" fmla="*/ 2959 w 3550"/>
                <a:gd name="T69" fmla="*/ 887 h 3550"/>
                <a:gd name="T70" fmla="*/ 2663 w 3550"/>
                <a:gd name="T71" fmla="*/ 591 h 3550"/>
                <a:gd name="T72" fmla="*/ 296 w 3550"/>
                <a:gd name="T73" fmla="*/ 2959 h 3550"/>
                <a:gd name="T74" fmla="*/ 591 w 3550"/>
                <a:gd name="T75" fmla="*/ 2663 h 3550"/>
                <a:gd name="T76" fmla="*/ 887 w 3550"/>
                <a:gd name="T77" fmla="*/ 2959 h 3550"/>
                <a:gd name="T78" fmla="*/ 591 w 3550"/>
                <a:gd name="T79" fmla="*/ 3254 h 3550"/>
                <a:gd name="T80" fmla="*/ 296 w 3550"/>
                <a:gd name="T81" fmla="*/ 2959 h 3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0" h="3550">
                  <a:moveTo>
                    <a:pt x="0" y="2959"/>
                  </a:moveTo>
                  <a:cubicBezTo>
                    <a:pt x="0" y="3285"/>
                    <a:pt x="265" y="3550"/>
                    <a:pt x="591" y="3550"/>
                  </a:cubicBezTo>
                  <a:cubicBezTo>
                    <a:pt x="867" y="3550"/>
                    <a:pt x="1096" y="3361"/>
                    <a:pt x="1162" y="3107"/>
                  </a:cubicBezTo>
                  <a:cubicBezTo>
                    <a:pt x="1405" y="3107"/>
                    <a:pt x="1405" y="3107"/>
                    <a:pt x="1405" y="3107"/>
                  </a:cubicBezTo>
                  <a:cubicBezTo>
                    <a:pt x="1691" y="3106"/>
                    <a:pt x="1923" y="2841"/>
                    <a:pt x="1923" y="2515"/>
                  </a:cubicBezTo>
                  <a:cubicBezTo>
                    <a:pt x="1923" y="1035"/>
                    <a:pt x="1923" y="1035"/>
                    <a:pt x="1923" y="1035"/>
                  </a:cubicBezTo>
                  <a:cubicBezTo>
                    <a:pt x="1923" y="875"/>
                    <a:pt x="2025" y="739"/>
                    <a:pt x="2145" y="739"/>
                  </a:cubicBezTo>
                  <a:cubicBezTo>
                    <a:pt x="2388" y="739"/>
                    <a:pt x="2388" y="739"/>
                    <a:pt x="2388" y="739"/>
                  </a:cubicBezTo>
                  <a:cubicBezTo>
                    <a:pt x="2454" y="994"/>
                    <a:pt x="2683" y="1183"/>
                    <a:pt x="2959" y="1183"/>
                  </a:cubicBezTo>
                  <a:cubicBezTo>
                    <a:pt x="3285" y="1183"/>
                    <a:pt x="3550" y="918"/>
                    <a:pt x="3550" y="591"/>
                  </a:cubicBezTo>
                  <a:cubicBezTo>
                    <a:pt x="3550" y="265"/>
                    <a:pt x="3285" y="0"/>
                    <a:pt x="2959" y="0"/>
                  </a:cubicBezTo>
                  <a:cubicBezTo>
                    <a:pt x="2683" y="0"/>
                    <a:pt x="2454" y="189"/>
                    <a:pt x="2388" y="443"/>
                  </a:cubicBezTo>
                  <a:cubicBezTo>
                    <a:pt x="2145" y="444"/>
                    <a:pt x="2145" y="444"/>
                    <a:pt x="2145" y="444"/>
                  </a:cubicBezTo>
                  <a:cubicBezTo>
                    <a:pt x="1859" y="444"/>
                    <a:pt x="1627" y="709"/>
                    <a:pt x="1627" y="1035"/>
                  </a:cubicBezTo>
                  <a:cubicBezTo>
                    <a:pt x="1627" y="1331"/>
                    <a:pt x="1627" y="1331"/>
                    <a:pt x="1627" y="1331"/>
                  </a:cubicBezTo>
                  <a:cubicBezTo>
                    <a:pt x="1162" y="1331"/>
                    <a:pt x="1162" y="1331"/>
                    <a:pt x="1162" y="1331"/>
                  </a:cubicBezTo>
                  <a:cubicBezTo>
                    <a:pt x="1096" y="1077"/>
                    <a:pt x="867" y="887"/>
                    <a:pt x="591" y="887"/>
                  </a:cubicBezTo>
                  <a:cubicBezTo>
                    <a:pt x="265" y="887"/>
                    <a:pt x="0" y="1153"/>
                    <a:pt x="0" y="1479"/>
                  </a:cubicBezTo>
                  <a:cubicBezTo>
                    <a:pt x="0" y="1805"/>
                    <a:pt x="265" y="2071"/>
                    <a:pt x="591" y="2071"/>
                  </a:cubicBezTo>
                  <a:cubicBezTo>
                    <a:pt x="867" y="2071"/>
                    <a:pt x="1096" y="1882"/>
                    <a:pt x="1162" y="1627"/>
                  </a:cubicBezTo>
                  <a:cubicBezTo>
                    <a:pt x="1627" y="1627"/>
                    <a:pt x="1627" y="1627"/>
                    <a:pt x="1627" y="1627"/>
                  </a:cubicBezTo>
                  <a:cubicBezTo>
                    <a:pt x="1627" y="2515"/>
                    <a:pt x="1627" y="2515"/>
                    <a:pt x="1627" y="2515"/>
                  </a:cubicBezTo>
                  <a:cubicBezTo>
                    <a:pt x="1627" y="2675"/>
                    <a:pt x="1526" y="2811"/>
                    <a:pt x="1405" y="2811"/>
                  </a:cubicBezTo>
                  <a:cubicBezTo>
                    <a:pt x="1162" y="2811"/>
                    <a:pt x="1162" y="2811"/>
                    <a:pt x="1162" y="2811"/>
                  </a:cubicBezTo>
                  <a:cubicBezTo>
                    <a:pt x="1096" y="2556"/>
                    <a:pt x="867" y="2367"/>
                    <a:pt x="591" y="2367"/>
                  </a:cubicBezTo>
                  <a:cubicBezTo>
                    <a:pt x="265" y="2367"/>
                    <a:pt x="0" y="2632"/>
                    <a:pt x="0" y="2959"/>
                  </a:cubicBezTo>
                  <a:close/>
                  <a:moveTo>
                    <a:pt x="887" y="1479"/>
                  </a:moveTo>
                  <a:cubicBezTo>
                    <a:pt x="887" y="1642"/>
                    <a:pt x="755" y="1775"/>
                    <a:pt x="591" y="1775"/>
                  </a:cubicBezTo>
                  <a:cubicBezTo>
                    <a:pt x="428" y="1775"/>
                    <a:pt x="296" y="1642"/>
                    <a:pt x="296" y="1479"/>
                  </a:cubicBezTo>
                  <a:cubicBezTo>
                    <a:pt x="296" y="1316"/>
                    <a:pt x="428" y="1183"/>
                    <a:pt x="591" y="1183"/>
                  </a:cubicBezTo>
                  <a:cubicBezTo>
                    <a:pt x="755" y="1183"/>
                    <a:pt x="887" y="1316"/>
                    <a:pt x="887" y="1479"/>
                  </a:cubicBezTo>
                  <a:close/>
                  <a:moveTo>
                    <a:pt x="2663" y="591"/>
                  </a:moveTo>
                  <a:cubicBezTo>
                    <a:pt x="2663" y="428"/>
                    <a:pt x="2796" y="296"/>
                    <a:pt x="2959" y="296"/>
                  </a:cubicBezTo>
                  <a:cubicBezTo>
                    <a:pt x="3122" y="296"/>
                    <a:pt x="3254" y="428"/>
                    <a:pt x="3254" y="591"/>
                  </a:cubicBezTo>
                  <a:cubicBezTo>
                    <a:pt x="3254" y="755"/>
                    <a:pt x="3122" y="887"/>
                    <a:pt x="2959" y="887"/>
                  </a:cubicBezTo>
                  <a:cubicBezTo>
                    <a:pt x="2796" y="887"/>
                    <a:pt x="2663" y="755"/>
                    <a:pt x="2663" y="591"/>
                  </a:cubicBezTo>
                  <a:close/>
                  <a:moveTo>
                    <a:pt x="296" y="2959"/>
                  </a:moveTo>
                  <a:cubicBezTo>
                    <a:pt x="296" y="2795"/>
                    <a:pt x="428" y="2663"/>
                    <a:pt x="591" y="2663"/>
                  </a:cubicBezTo>
                  <a:cubicBezTo>
                    <a:pt x="755" y="2663"/>
                    <a:pt x="887" y="2795"/>
                    <a:pt x="887" y="2959"/>
                  </a:cubicBezTo>
                  <a:cubicBezTo>
                    <a:pt x="887" y="3122"/>
                    <a:pt x="755" y="3254"/>
                    <a:pt x="591" y="3254"/>
                  </a:cubicBezTo>
                  <a:cubicBezTo>
                    <a:pt x="428" y="3254"/>
                    <a:pt x="296" y="3122"/>
                    <a:pt x="296" y="29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542055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463434"/>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Create custom data visualizations from HPCC clusters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Oval 2">
            <a:extLst>
              <a:ext uri="{FF2B5EF4-FFF2-40B4-BE49-F238E27FC236}">
                <a16:creationId xmlns:a16="http://schemas.microsoft.com/office/drawing/2014/main" id="{22C05BF3-0201-46D9-B651-B9A4986B17FF}"/>
              </a:ext>
            </a:extLst>
          </p:cNvPr>
          <p:cNvSpPr/>
          <p:nvPr/>
        </p:nvSpPr>
        <p:spPr>
          <a:xfrm>
            <a:off x="339167" y="1501401"/>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 name="Rectangle 3">
            <a:extLst>
              <a:ext uri="{FF2B5EF4-FFF2-40B4-BE49-F238E27FC236}">
                <a16:creationId xmlns:a16="http://schemas.microsoft.com/office/drawing/2014/main" id="{D8DD3615-797B-4AF4-A256-C06408EA3C91}"/>
              </a:ext>
            </a:extLst>
          </p:cNvPr>
          <p:cNvSpPr/>
          <p:nvPr/>
        </p:nvSpPr>
        <p:spPr>
          <a:xfrm>
            <a:off x="495300" y="3285546"/>
            <a:ext cx="3726776" cy="201072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5" name="Picture 4"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514" y="1132096"/>
            <a:ext cx="10704285" cy="5688696"/>
          </a:xfrm>
          <a:prstGeom prst="rect">
            <a:avLst/>
          </a:prstGeom>
        </p:spPr>
      </p:pic>
      <p:sp>
        <p:nvSpPr>
          <p:cNvPr id="6"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RealBI</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HPCC Systems Dashboard</a:t>
            </a:r>
            <a:endParaRPr kumimoji="0" lang="en-US" sz="36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endParaRPr>
          </a:p>
        </p:txBody>
      </p:sp>
      <p:sp>
        <p:nvSpPr>
          <p:cNvPr id="9" name="Isosceles Triangle 8">
            <a:extLst>
              <a:ext uri="{FF2B5EF4-FFF2-40B4-BE49-F238E27FC236}">
                <a16:creationId xmlns:a16="http://schemas.microsoft.com/office/drawing/2014/main" id="{1CFCBA5A-23E0-4EF7-A383-BA580D2CE60D}"/>
              </a:ext>
            </a:extLst>
          </p:cNvPr>
          <p:cNvSpPr/>
          <p:nvPr/>
        </p:nvSpPr>
        <p:spPr>
          <a:xfrm rot="5400000" flipH="1">
            <a:off x="697331" y="3606798"/>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Content Placeholder 2">
            <a:extLst>
              <a:ext uri="{FF2B5EF4-FFF2-40B4-BE49-F238E27FC236}">
                <a16:creationId xmlns:a16="http://schemas.microsoft.com/office/drawing/2014/main" id="{DF07E212-14DD-47CC-8CC1-07472E512708}"/>
              </a:ext>
            </a:extLst>
          </p:cNvPr>
          <p:cNvSpPr txBox="1">
            <a:spLocks/>
          </p:cNvSpPr>
          <p:nvPr/>
        </p:nvSpPr>
        <p:spPr>
          <a:xfrm>
            <a:off x="1036285" y="3586867"/>
            <a:ext cx="2764401" cy="170940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Chart live data from HPCC logical files and ROXIE queries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Share dashboards and visualizations with others</a:t>
            </a:r>
          </a:p>
        </p:txBody>
      </p:sp>
      <p:sp>
        <p:nvSpPr>
          <p:cNvPr id="11" name="Isosceles Triangle 10">
            <a:extLst>
              <a:ext uri="{FF2B5EF4-FFF2-40B4-BE49-F238E27FC236}">
                <a16:creationId xmlns:a16="http://schemas.microsoft.com/office/drawing/2014/main" id="{029CAA26-C842-46F2-B801-8F32F9700825}"/>
              </a:ext>
            </a:extLst>
          </p:cNvPr>
          <p:cNvSpPr/>
          <p:nvPr/>
        </p:nvSpPr>
        <p:spPr>
          <a:xfrm rot="5400000" flipH="1">
            <a:off x="697331" y="4657488"/>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154">
            <a:extLst>
              <a:ext uri="{FF2B5EF4-FFF2-40B4-BE49-F238E27FC236}">
                <a16:creationId xmlns:a16="http://schemas.microsoft.com/office/drawing/2014/main" id="{9C6C9A8E-656E-48D4-A665-21E23E7A47BC}"/>
              </a:ext>
            </a:extLst>
          </p:cNvPr>
          <p:cNvSpPr>
            <a:spLocks noChangeAspect="1" noEditPoints="1"/>
          </p:cNvSpPr>
          <p:nvPr/>
        </p:nvSpPr>
        <p:spPr bwMode="auto">
          <a:xfrm>
            <a:off x="457277" y="1623960"/>
            <a:ext cx="312420" cy="303522"/>
          </a:xfrm>
          <a:custGeom>
            <a:avLst/>
            <a:gdLst>
              <a:gd name="T0" fmla="*/ 2056 w 3884"/>
              <a:gd name="T1" fmla="*/ 679 h 3818"/>
              <a:gd name="T2" fmla="*/ 1209 w 3884"/>
              <a:gd name="T3" fmla="*/ 776 h 3818"/>
              <a:gd name="T4" fmla="*/ 679 w 3884"/>
              <a:gd name="T5" fmla="*/ 1443 h 3818"/>
              <a:gd name="T6" fmla="*/ 788 w 3884"/>
              <a:gd name="T7" fmla="*/ 1640 h 3818"/>
              <a:gd name="T8" fmla="*/ 832 w 3884"/>
              <a:gd name="T9" fmla="*/ 1646 h 3818"/>
              <a:gd name="T10" fmla="*/ 985 w 3884"/>
              <a:gd name="T11" fmla="*/ 1531 h 3818"/>
              <a:gd name="T12" fmla="*/ 1363 w 3884"/>
              <a:gd name="T13" fmla="*/ 1054 h 3818"/>
              <a:gd name="T14" fmla="*/ 1968 w 3884"/>
              <a:gd name="T15" fmla="*/ 985 h 3818"/>
              <a:gd name="T16" fmla="*/ 2165 w 3884"/>
              <a:gd name="T17" fmla="*/ 876 h 3818"/>
              <a:gd name="T18" fmla="*/ 2056 w 3884"/>
              <a:gd name="T19" fmla="*/ 679 h 3818"/>
              <a:gd name="T20" fmla="*/ 3648 w 3884"/>
              <a:gd name="T21" fmla="*/ 2748 h 3818"/>
              <a:gd name="T22" fmla="*/ 3352 w 3884"/>
              <a:gd name="T23" fmla="*/ 2452 h 3818"/>
              <a:gd name="T24" fmla="*/ 3500 w 3884"/>
              <a:gd name="T25" fmla="*/ 1750 h 3818"/>
              <a:gd name="T26" fmla="*/ 1750 w 3884"/>
              <a:gd name="T27" fmla="*/ 0 h 3818"/>
              <a:gd name="T28" fmla="*/ 512 w 3884"/>
              <a:gd name="T29" fmla="*/ 512 h 3818"/>
              <a:gd name="T30" fmla="*/ 0 w 3884"/>
              <a:gd name="T31" fmla="*/ 1750 h 3818"/>
              <a:gd name="T32" fmla="*/ 1750 w 3884"/>
              <a:gd name="T33" fmla="*/ 3500 h 3818"/>
              <a:gd name="T34" fmla="*/ 2452 w 3884"/>
              <a:gd name="T35" fmla="*/ 3352 h 3818"/>
              <a:gd name="T36" fmla="*/ 2748 w 3884"/>
              <a:gd name="T37" fmla="*/ 3648 h 3818"/>
              <a:gd name="T38" fmla="*/ 3165 w 3884"/>
              <a:gd name="T39" fmla="*/ 3818 h 3818"/>
              <a:gd name="T40" fmla="*/ 3625 w 3884"/>
              <a:gd name="T41" fmla="*/ 3625 h 3818"/>
              <a:gd name="T42" fmla="*/ 3648 w 3884"/>
              <a:gd name="T43" fmla="*/ 2748 h 3818"/>
              <a:gd name="T44" fmla="*/ 1750 w 3884"/>
              <a:gd name="T45" fmla="*/ 3182 h 3818"/>
              <a:gd name="T46" fmla="*/ 318 w 3884"/>
              <a:gd name="T47" fmla="*/ 1750 h 3818"/>
              <a:gd name="T48" fmla="*/ 737 w 3884"/>
              <a:gd name="T49" fmla="*/ 737 h 3818"/>
              <a:gd name="T50" fmla="*/ 1750 w 3884"/>
              <a:gd name="T51" fmla="*/ 318 h 3818"/>
              <a:gd name="T52" fmla="*/ 3182 w 3884"/>
              <a:gd name="T53" fmla="*/ 1750 h 3818"/>
              <a:gd name="T54" fmla="*/ 1750 w 3884"/>
              <a:gd name="T55" fmla="*/ 3182 h 3818"/>
              <a:gd name="T56" fmla="*/ 3400 w 3884"/>
              <a:gd name="T57" fmla="*/ 3400 h 3818"/>
              <a:gd name="T58" fmla="*/ 2973 w 3884"/>
              <a:gd name="T59" fmla="*/ 3423 h 3818"/>
              <a:gd name="T60" fmla="*/ 2741 w 3884"/>
              <a:gd name="T61" fmla="*/ 3191 h 3818"/>
              <a:gd name="T62" fmla="*/ 3191 w 3884"/>
              <a:gd name="T63" fmla="*/ 2741 h 3818"/>
              <a:gd name="T64" fmla="*/ 3423 w 3884"/>
              <a:gd name="T65" fmla="*/ 2973 h 3818"/>
              <a:gd name="T66" fmla="*/ 3400 w 3884"/>
              <a:gd name="T67" fmla="*/ 3400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4" h="3818">
                <a:moveTo>
                  <a:pt x="2056" y="679"/>
                </a:moveTo>
                <a:cubicBezTo>
                  <a:pt x="1770" y="597"/>
                  <a:pt x="1469" y="632"/>
                  <a:pt x="1209" y="776"/>
                </a:cubicBezTo>
                <a:cubicBezTo>
                  <a:pt x="949" y="921"/>
                  <a:pt x="761" y="1158"/>
                  <a:pt x="679" y="1443"/>
                </a:cubicBezTo>
                <a:cubicBezTo>
                  <a:pt x="655" y="1528"/>
                  <a:pt x="704" y="1616"/>
                  <a:pt x="788" y="1640"/>
                </a:cubicBezTo>
                <a:cubicBezTo>
                  <a:pt x="803" y="1645"/>
                  <a:pt x="818" y="1646"/>
                  <a:pt x="832" y="1646"/>
                </a:cubicBezTo>
                <a:cubicBezTo>
                  <a:pt x="901" y="1646"/>
                  <a:pt x="965" y="1601"/>
                  <a:pt x="985" y="1531"/>
                </a:cubicBezTo>
                <a:cubicBezTo>
                  <a:pt x="1043" y="1327"/>
                  <a:pt x="1178" y="1157"/>
                  <a:pt x="1363" y="1054"/>
                </a:cubicBezTo>
                <a:cubicBezTo>
                  <a:pt x="1549" y="951"/>
                  <a:pt x="1764" y="927"/>
                  <a:pt x="1968" y="985"/>
                </a:cubicBezTo>
                <a:cubicBezTo>
                  <a:pt x="2052" y="1009"/>
                  <a:pt x="2141" y="960"/>
                  <a:pt x="2165" y="876"/>
                </a:cubicBezTo>
                <a:cubicBezTo>
                  <a:pt x="2189" y="791"/>
                  <a:pt x="2140" y="703"/>
                  <a:pt x="2056" y="679"/>
                </a:cubicBezTo>
                <a:close/>
                <a:moveTo>
                  <a:pt x="3648" y="2748"/>
                </a:moveTo>
                <a:cubicBezTo>
                  <a:pt x="3352" y="2452"/>
                  <a:pt x="3352" y="2452"/>
                  <a:pt x="3352" y="2452"/>
                </a:cubicBezTo>
                <a:cubicBezTo>
                  <a:pt x="3446" y="2237"/>
                  <a:pt x="3500" y="1999"/>
                  <a:pt x="3500" y="1750"/>
                </a:cubicBezTo>
                <a:cubicBezTo>
                  <a:pt x="3500" y="785"/>
                  <a:pt x="2715" y="0"/>
                  <a:pt x="1750" y="0"/>
                </a:cubicBezTo>
                <a:cubicBezTo>
                  <a:pt x="1282" y="0"/>
                  <a:pt x="843" y="182"/>
                  <a:pt x="512" y="512"/>
                </a:cubicBezTo>
                <a:cubicBezTo>
                  <a:pt x="182" y="843"/>
                  <a:pt x="0" y="1282"/>
                  <a:pt x="0" y="1750"/>
                </a:cubicBezTo>
                <a:cubicBezTo>
                  <a:pt x="0" y="2715"/>
                  <a:pt x="785" y="3500"/>
                  <a:pt x="1750" y="3500"/>
                </a:cubicBezTo>
                <a:cubicBezTo>
                  <a:pt x="1999" y="3500"/>
                  <a:pt x="2237" y="3446"/>
                  <a:pt x="2452" y="3352"/>
                </a:cubicBezTo>
                <a:cubicBezTo>
                  <a:pt x="2748" y="3648"/>
                  <a:pt x="2748" y="3648"/>
                  <a:pt x="2748" y="3648"/>
                </a:cubicBezTo>
                <a:cubicBezTo>
                  <a:pt x="2862" y="3762"/>
                  <a:pt x="3012" y="3818"/>
                  <a:pt x="3165" y="3818"/>
                </a:cubicBezTo>
                <a:cubicBezTo>
                  <a:pt x="3329" y="3818"/>
                  <a:pt x="3497" y="3753"/>
                  <a:pt x="3625" y="3625"/>
                </a:cubicBezTo>
                <a:cubicBezTo>
                  <a:pt x="3873" y="3377"/>
                  <a:pt x="3884" y="2984"/>
                  <a:pt x="3648" y="2748"/>
                </a:cubicBezTo>
                <a:close/>
                <a:moveTo>
                  <a:pt x="1750" y="3182"/>
                </a:moveTo>
                <a:cubicBezTo>
                  <a:pt x="960" y="3182"/>
                  <a:pt x="318" y="2539"/>
                  <a:pt x="318" y="1750"/>
                </a:cubicBezTo>
                <a:cubicBezTo>
                  <a:pt x="318" y="1367"/>
                  <a:pt x="467" y="1008"/>
                  <a:pt x="737" y="737"/>
                </a:cubicBezTo>
                <a:cubicBezTo>
                  <a:pt x="1007" y="467"/>
                  <a:pt x="1367" y="318"/>
                  <a:pt x="1750" y="318"/>
                </a:cubicBezTo>
                <a:cubicBezTo>
                  <a:pt x="2539" y="318"/>
                  <a:pt x="3182" y="960"/>
                  <a:pt x="3182" y="1750"/>
                </a:cubicBezTo>
                <a:cubicBezTo>
                  <a:pt x="3182" y="2539"/>
                  <a:pt x="2539" y="3182"/>
                  <a:pt x="1750" y="3182"/>
                </a:cubicBezTo>
                <a:close/>
                <a:moveTo>
                  <a:pt x="3400" y="3400"/>
                </a:moveTo>
                <a:cubicBezTo>
                  <a:pt x="3276" y="3524"/>
                  <a:pt x="3085" y="3535"/>
                  <a:pt x="2973" y="3423"/>
                </a:cubicBezTo>
                <a:cubicBezTo>
                  <a:pt x="2741" y="3191"/>
                  <a:pt x="2741" y="3191"/>
                  <a:pt x="2741" y="3191"/>
                </a:cubicBezTo>
                <a:cubicBezTo>
                  <a:pt x="2917" y="3069"/>
                  <a:pt x="3069" y="2917"/>
                  <a:pt x="3191" y="2741"/>
                </a:cubicBezTo>
                <a:cubicBezTo>
                  <a:pt x="3423" y="2973"/>
                  <a:pt x="3423" y="2973"/>
                  <a:pt x="3423" y="2973"/>
                </a:cubicBezTo>
                <a:cubicBezTo>
                  <a:pt x="3535" y="3085"/>
                  <a:pt x="3524" y="3276"/>
                  <a:pt x="3400" y="3400"/>
                </a:cubicBezTo>
                <a:close/>
              </a:path>
            </a:pathLst>
          </a:custGeom>
          <a:solidFill>
            <a:srgbClr val="FAFAFA"/>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14" name="Picture 13"/>
          <p:cNvPicPr>
            <a:picLocks noChangeAspect="1"/>
          </p:cNvPicPr>
          <p:nvPr/>
        </p:nvPicPr>
        <p:blipFill>
          <a:blip r:embed="rId3"/>
          <a:stretch>
            <a:fillRect/>
          </a:stretch>
        </p:blipFill>
        <p:spPr>
          <a:xfrm>
            <a:off x="4222076" y="1463434"/>
            <a:ext cx="7375413" cy="4321722"/>
          </a:xfrm>
          <a:prstGeom prst="rect">
            <a:avLst/>
          </a:prstGeom>
        </p:spPr>
      </p:pic>
    </p:spTree>
    <p:extLst>
      <p:ext uri="{BB962C8B-B14F-4D97-AF65-F5344CB8AC3E}">
        <p14:creationId xmlns:p14="http://schemas.microsoft.com/office/powerpoint/2010/main" val="3604126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307484"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HPCC</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 </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SYSTEMS</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7953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1295C8-0D37-415B-9081-BF76D1CF5D59}"/>
              </a:ext>
            </a:extLst>
          </p:cNvPr>
          <p:cNvGrpSpPr/>
          <p:nvPr/>
        </p:nvGrpSpPr>
        <p:grpSpPr>
          <a:xfrm>
            <a:off x="3271226" y="5295550"/>
            <a:ext cx="1198881" cy="307786"/>
            <a:chOff x="2644761" y="2388587"/>
            <a:chExt cx="1198881" cy="307786"/>
          </a:xfrm>
        </p:grpSpPr>
        <p:sp>
          <p:nvSpPr>
            <p:cNvPr id="5" name="Freeform 5">
              <a:extLst>
                <a:ext uri="{FF2B5EF4-FFF2-40B4-BE49-F238E27FC236}">
                  <a16:creationId xmlns:a16="http://schemas.microsoft.com/office/drawing/2014/main" id="{1A5F447E-B16C-44C0-93A3-40CB1C7E5462}"/>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6" name="Straight Connector 5">
              <a:extLst>
                <a:ext uri="{FF2B5EF4-FFF2-40B4-BE49-F238E27FC236}">
                  <a16:creationId xmlns:a16="http://schemas.microsoft.com/office/drawing/2014/main" id="{5E8BCD20-2EC4-4558-9591-7F4BD514AC27}"/>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DC95563-F39C-4536-A276-9F14E5C01CA3}"/>
              </a:ext>
            </a:extLst>
          </p:cNvPr>
          <p:cNvGrpSpPr/>
          <p:nvPr/>
        </p:nvGrpSpPr>
        <p:grpSpPr>
          <a:xfrm>
            <a:off x="3271226" y="4352355"/>
            <a:ext cx="1198881" cy="307786"/>
            <a:chOff x="2644761" y="2388587"/>
            <a:chExt cx="1198881" cy="307786"/>
          </a:xfrm>
        </p:grpSpPr>
        <p:sp>
          <p:nvSpPr>
            <p:cNvPr id="8" name="Freeform 5">
              <a:extLst>
                <a:ext uri="{FF2B5EF4-FFF2-40B4-BE49-F238E27FC236}">
                  <a16:creationId xmlns:a16="http://schemas.microsoft.com/office/drawing/2014/main" id="{0360417A-AA52-499A-BA32-9339925B13CE}"/>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9" name="Straight Connector 8">
              <a:extLst>
                <a:ext uri="{FF2B5EF4-FFF2-40B4-BE49-F238E27FC236}">
                  <a16:creationId xmlns:a16="http://schemas.microsoft.com/office/drawing/2014/main" id="{7F6B3A94-BAF5-4DA2-A7CE-13765D8D36B4}"/>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3D1FA56-C9F8-49F8-90D8-7FB044088FE6}"/>
              </a:ext>
            </a:extLst>
          </p:cNvPr>
          <p:cNvGrpSpPr/>
          <p:nvPr/>
        </p:nvGrpSpPr>
        <p:grpSpPr>
          <a:xfrm>
            <a:off x="3271226" y="2433191"/>
            <a:ext cx="1198881" cy="307786"/>
            <a:chOff x="2644761" y="2388587"/>
            <a:chExt cx="1198881" cy="307786"/>
          </a:xfrm>
        </p:grpSpPr>
        <p:sp>
          <p:nvSpPr>
            <p:cNvPr id="11" name="Freeform 5">
              <a:extLst>
                <a:ext uri="{FF2B5EF4-FFF2-40B4-BE49-F238E27FC236}">
                  <a16:creationId xmlns:a16="http://schemas.microsoft.com/office/drawing/2014/main" id="{4B35A3FD-C1A5-4A80-9694-948DB7647EC6}"/>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 name="Straight Connector 11">
              <a:extLst>
                <a:ext uri="{FF2B5EF4-FFF2-40B4-BE49-F238E27FC236}">
                  <a16:creationId xmlns:a16="http://schemas.microsoft.com/office/drawing/2014/main" id="{E32741F8-3FF5-47CA-8062-192F3FD7182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B41093-3E5C-4120-B64E-3FD424B65032}"/>
              </a:ext>
            </a:extLst>
          </p:cNvPr>
          <p:cNvGrpSpPr/>
          <p:nvPr/>
        </p:nvGrpSpPr>
        <p:grpSpPr>
          <a:xfrm>
            <a:off x="3271226" y="3393758"/>
            <a:ext cx="1198881" cy="307786"/>
            <a:chOff x="2644761" y="2388587"/>
            <a:chExt cx="1198881" cy="307786"/>
          </a:xfrm>
        </p:grpSpPr>
        <p:sp>
          <p:nvSpPr>
            <p:cNvPr id="14" name="Freeform 5">
              <a:extLst>
                <a:ext uri="{FF2B5EF4-FFF2-40B4-BE49-F238E27FC236}">
                  <a16:creationId xmlns:a16="http://schemas.microsoft.com/office/drawing/2014/main" id="{9EE10C23-3CD1-4FDB-AA91-EF1C1FFABF33}"/>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5" name="Straight Connector 14">
              <a:extLst>
                <a:ext uri="{FF2B5EF4-FFF2-40B4-BE49-F238E27FC236}">
                  <a16:creationId xmlns:a16="http://schemas.microsoft.com/office/drawing/2014/main" id="{0BC1913A-181B-4567-927F-27367B51C8A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Anatomy of a Big Data Processing System</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19" name="TextBox 18">
            <a:extLst>
              <a:ext uri="{FF2B5EF4-FFF2-40B4-BE49-F238E27FC236}">
                <a16:creationId xmlns:a16="http://schemas.microsoft.com/office/drawing/2014/main" id="{0AB37EC7-7A49-E04B-A32E-294C08762565}"/>
              </a:ext>
            </a:extLst>
          </p:cNvPr>
          <p:cNvSpPr txBox="1"/>
          <p:nvPr/>
        </p:nvSpPr>
        <p:spPr>
          <a:xfrm>
            <a:off x="3535775" y="1824532"/>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Semibold" panose="020B0603030403020204" pitchFamily="34" charset="0"/>
                <a:ea typeface="Source Sans Pro Semibold" panose="020B0603030403020204" pitchFamily="34" charset="0"/>
                <a:cs typeface="+mn-cs"/>
              </a:rPr>
              <a:t>Divide</a:t>
            </a:r>
          </a:p>
        </p:txBody>
      </p:sp>
      <p:grpSp>
        <p:nvGrpSpPr>
          <p:cNvPr id="20" name="Group 19">
            <a:extLst>
              <a:ext uri="{FF2B5EF4-FFF2-40B4-BE49-F238E27FC236}">
                <a16:creationId xmlns:a16="http://schemas.microsoft.com/office/drawing/2014/main" id="{CF134F9E-AB1E-4ED9-8471-8A4AEB65ED77}"/>
              </a:ext>
            </a:extLst>
          </p:cNvPr>
          <p:cNvGrpSpPr/>
          <p:nvPr/>
        </p:nvGrpSpPr>
        <p:grpSpPr>
          <a:xfrm>
            <a:off x="1289747" y="1708110"/>
            <a:ext cx="1981478" cy="4352448"/>
            <a:chOff x="663282" y="1317282"/>
            <a:chExt cx="1981478" cy="4753779"/>
          </a:xfrm>
        </p:grpSpPr>
        <p:sp>
          <p:nvSpPr>
            <p:cNvPr id="21" name="Left Bracket 20">
              <a:extLst>
                <a:ext uri="{FF2B5EF4-FFF2-40B4-BE49-F238E27FC236}">
                  <a16:creationId xmlns:a16="http://schemas.microsoft.com/office/drawing/2014/main" id="{96E05BA6-0716-4E67-B2C1-DAF528E12D36}"/>
                </a:ext>
              </a:extLst>
            </p:cNvPr>
            <p:cNvSpPr/>
            <p:nvPr/>
          </p:nvSpPr>
          <p:spPr>
            <a:xfrm>
              <a:off x="663282"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Left Bracket 21">
              <a:extLst>
                <a:ext uri="{FF2B5EF4-FFF2-40B4-BE49-F238E27FC236}">
                  <a16:creationId xmlns:a16="http://schemas.microsoft.com/office/drawing/2014/main" id="{36BA8FBE-C7E3-4197-AF2A-2CC45B7A0935}"/>
                </a:ext>
              </a:extLst>
            </p:cNvPr>
            <p:cNvSpPr/>
            <p:nvPr/>
          </p:nvSpPr>
          <p:spPr>
            <a:xfrm rot="10800000">
              <a:off x="2359789"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3" name="TextBox 22">
            <a:extLst>
              <a:ext uri="{FF2B5EF4-FFF2-40B4-BE49-F238E27FC236}">
                <a16:creationId xmlns:a16="http://schemas.microsoft.com/office/drawing/2014/main" id="{DCEF05B1-4E1A-466A-A056-8A7F13225959}"/>
              </a:ext>
            </a:extLst>
          </p:cNvPr>
          <p:cNvSpPr txBox="1"/>
          <p:nvPr/>
        </p:nvSpPr>
        <p:spPr>
          <a:xfrm>
            <a:off x="1485510" y="1475656"/>
            <a:ext cx="1609649" cy="4691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Big Data</a:t>
            </a:r>
          </a:p>
        </p:txBody>
      </p:sp>
      <p:sp>
        <p:nvSpPr>
          <p:cNvPr id="24" name="Rectangle 23">
            <a:extLst>
              <a:ext uri="{FF2B5EF4-FFF2-40B4-BE49-F238E27FC236}">
                <a16:creationId xmlns:a16="http://schemas.microsoft.com/office/drawing/2014/main" id="{1A56EA0F-F95C-4C13-876E-ACE8D6E0C752}"/>
              </a:ext>
            </a:extLst>
          </p:cNvPr>
          <p:cNvSpPr/>
          <p:nvPr/>
        </p:nvSpPr>
        <p:spPr>
          <a:xfrm>
            <a:off x="1466447"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5" name="Rectangle 24">
            <a:extLst>
              <a:ext uri="{FF2B5EF4-FFF2-40B4-BE49-F238E27FC236}">
                <a16:creationId xmlns:a16="http://schemas.microsoft.com/office/drawing/2014/main" id="{AFE9D505-B370-4CF8-A33A-C521621BDEF1}"/>
              </a:ext>
            </a:extLst>
          </p:cNvPr>
          <p:cNvSpPr/>
          <p:nvPr/>
        </p:nvSpPr>
        <p:spPr>
          <a:xfrm>
            <a:off x="1466447" y="2713380"/>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Rectangle 25">
            <a:extLst>
              <a:ext uri="{FF2B5EF4-FFF2-40B4-BE49-F238E27FC236}">
                <a16:creationId xmlns:a16="http://schemas.microsoft.com/office/drawing/2014/main" id="{1E9C7828-6ADA-4931-B74F-BDF1EC3E031F}"/>
              </a:ext>
            </a:extLst>
          </p:cNvPr>
          <p:cNvSpPr/>
          <p:nvPr/>
        </p:nvSpPr>
        <p:spPr>
          <a:xfrm>
            <a:off x="1466447" y="3185363"/>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7" name="Rectangle 26">
            <a:extLst>
              <a:ext uri="{FF2B5EF4-FFF2-40B4-BE49-F238E27FC236}">
                <a16:creationId xmlns:a16="http://schemas.microsoft.com/office/drawing/2014/main" id="{E1A4E0A0-4A2B-4F58-8BAA-06A447FEB980}"/>
              </a:ext>
            </a:extLst>
          </p:cNvPr>
          <p:cNvSpPr/>
          <p:nvPr/>
        </p:nvSpPr>
        <p:spPr>
          <a:xfrm>
            <a:off x="1466447" y="365734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832B856A-7BFD-4C1A-9040-C37FC7066D5D}"/>
              </a:ext>
            </a:extLst>
          </p:cNvPr>
          <p:cNvSpPr/>
          <p:nvPr/>
        </p:nvSpPr>
        <p:spPr>
          <a:xfrm>
            <a:off x="1466447" y="4129329"/>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Rectangle 28">
            <a:extLst>
              <a:ext uri="{FF2B5EF4-FFF2-40B4-BE49-F238E27FC236}">
                <a16:creationId xmlns:a16="http://schemas.microsoft.com/office/drawing/2014/main" id="{D142CC2D-06EC-4027-A22F-3067DAE7C1ED}"/>
              </a:ext>
            </a:extLst>
          </p:cNvPr>
          <p:cNvSpPr/>
          <p:nvPr/>
        </p:nvSpPr>
        <p:spPr>
          <a:xfrm>
            <a:off x="1466447" y="4601312"/>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Rectangle 29">
            <a:extLst>
              <a:ext uri="{FF2B5EF4-FFF2-40B4-BE49-F238E27FC236}">
                <a16:creationId xmlns:a16="http://schemas.microsoft.com/office/drawing/2014/main" id="{7E519E3E-0AA6-4AAB-BB6E-D949D273289D}"/>
              </a:ext>
            </a:extLst>
          </p:cNvPr>
          <p:cNvSpPr/>
          <p:nvPr/>
        </p:nvSpPr>
        <p:spPr>
          <a:xfrm>
            <a:off x="1466447" y="507329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1" name="Rectangle 30">
            <a:extLst>
              <a:ext uri="{FF2B5EF4-FFF2-40B4-BE49-F238E27FC236}">
                <a16:creationId xmlns:a16="http://schemas.microsoft.com/office/drawing/2014/main" id="{F895110C-5EDE-4CF6-8455-3B4EEA877EA8}"/>
              </a:ext>
            </a:extLst>
          </p:cNvPr>
          <p:cNvSpPr/>
          <p:nvPr/>
        </p:nvSpPr>
        <p:spPr>
          <a:xfrm>
            <a:off x="1466447" y="554527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2" name="TextBox 31">
            <a:extLst>
              <a:ext uri="{FF2B5EF4-FFF2-40B4-BE49-F238E27FC236}">
                <a16:creationId xmlns:a16="http://schemas.microsoft.com/office/drawing/2014/main" id="{CE676E1C-5A72-4509-8A35-568345FC3498}"/>
              </a:ext>
            </a:extLst>
          </p:cNvPr>
          <p:cNvSpPr txBox="1"/>
          <p:nvPr/>
        </p:nvSpPr>
        <p:spPr>
          <a:xfrm>
            <a:off x="4713181"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Smaller Data</a:t>
            </a:r>
          </a:p>
        </p:txBody>
      </p:sp>
      <p:grpSp>
        <p:nvGrpSpPr>
          <p:cNvPr id="33" name="Group 32">
            <a:extLst>
              <a:ext uri="{FF2B5EF4-FFF2-40B4-BE49-F238E27FC236}">
                <a16:creationId xmlns:a16="http://schemas.microsoft.com/office/drawing/2014/main" id="{E99FF1CC-631B-4849-A93F-B6348BD5F2C5}"/>
              </a:ext>
            </a:extLst>
          </p:cNvPr>
          <p:cNvGrpSpPr/>
          <p:nvPr/>
        </p:nvGrpSpPr>
        <p:grpSpPr>
          <a:xfrm>
            <a:off x="4651230" y="2135399"/>
            <a:ext cx="1981479" cy="852272"/>
            <a:chOff x="4024765" y="2126958"/>
            <a:chExt cx="1981479" cy="884126"/>
          </a:xfrm>
        </p:grpSpPr>
        <p:grpSp>
          <p:nvGrpSpPr>
            <p:cNvPr id="34" name="Group 33">
              <a:extLst>
                <a:ext uri="{FF2B5EF4-FFF2-40B4-BE49-F238E27FC236}">
                  <a16:creationId xmlns:a16="http://schemas.microsoft.com/office/drawing/2014/main" id="{4552D698-BBBB-4919-984E-908C3D9CE531}"/>
                </a:ext>
              </a:extLst>
            </p:cNvPr>
            <p:cNvGrpSpPr/>
            <p:nvPr/>
          </p:nvGrpSpPr>
          <p:grpSpPr>
            <a:xfrm>
              <a:off x="4024765" y="2126958"/>
              <a:ext cx="1981479" cy="884126"/>
              <a:chOff x="4024765" y="1900845"/>
              <a:chExt cx="1981479" cy="3964696"/>
            </a:xfrm>
          </p:grpSpPr>
          <p:sp>
            <p:nvSpPr>
              <p:cNvPr id="37" name="Left Bracket 36">
                <a:extLst>
                  <a:ext uri="{FF2B5EF4-FFF2-40B4-BE49-F238E27FC236}">
                    <a16:creationId xmlns:a16="http://schemas.microsoft.com/office/drawing/2014/main" id="{80FA3355-47EC-4D74-8378-66BDE06F5F73}"/>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Left Bracket 37">
                <a:extLst>
                  <a:ext uri="{FF2B5EF4-FFF2-40B4-BE49-F238E27FC236}">
                    <a16:creationId xmlns:a16="http://schemas.microsoft.com/office/drawing/2014/main" id="{82BCBE99-E1D1-45D3-A5EB-633143506A84}"/>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5" name="Rectangle 34">
              <a:extLst>
                <a:ext uri="{FF2B5EF4-FFF2-40B4-BE49-F238E27FC236}">
                  <a16:creationId xmlns:a16="http://schemas.microsoft.com/office/drawing/2014/main" id="{75EB919F-C9A4-426A-9514-226160F888D3}"/>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8C9A7CD7-C1E7-4619-89A3-4D538E348435}"/>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39" name="Group 38">
            <a:extLst>
              <a:ext uri="{FF2B5EF4-FFF2-40B4-BE49-F238E27FC236}">
                <a16:creationId xmlns:a16="http://schemas.microsoft.com/office/drawing/2014/main" id="{19295313-C4CA-4562-A71D-FE7E1A8E4966}"/>
              </a:ext>
            </a:extLst>
          </p:cNvPr>
          <p:cNvGrpSpPr/>
          <p:nvPr/>
        </p:nvGrpSpPr>
        <p:grpSpPr>
          <a:xfrm>
            <a:off x="4651230" y="3121799"/>
            <a:ext cx="1981479" cy="852272"/>
            <a:chOff x="4024765" y="2126958"/>
            <a:chExt cx="1981479" cy="884126"/>
          </a:xfrm>
        </p:grpSpPr>
        <p:grpSp>
          <p:nvGrpSpPr>
            <p:cNvPr id="40" name="Group 39">
              <a:extLst>
                <a:ext uri="{FF2B5EF4-FFF2-40B4-BE49-F238E27FC236}">
                  <a16:creationId xmlns:a16="http://schemas.microsoft.com/office/drawing/2014/main" id="{263878DA-30BD-473F-B8C9-4E0C51E528BF}"/>
                </a:ext>
              </a:extLst>
            </p:cNvPr>
            <p:cNvGrpSpPr/>
            <p:nvPr/>
          </p:nvGrpSpPr>
          <p:grpSpPr>
            <a:xfrm>
              <a:off x="4024765" y="2126958"/>
              <a:ext cx="1981479" cy="884126"/>
              <a:chOff x="4024765" y="1900845"/>
              <a:chExt cx="1981479" cy="3964696"/>
            </a:xfrm>
          </p:grpSpPr>
          <p:sp>
            <p:nvSpPr>
              <p:cNvPr id="43" name="Left Bracket 42">
                <a:extLst>
                  <a:ext uri="{FF2B5EF4-FFF2-40B4-BE49-F238E27FC236}">
                    <a16:creationId xmlns:a16="http://schemas.microsoft.com/office/drawing/2014/main" id="{5BB8FA12-141D-4C43-872A-C0E2D7A70C1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Left Bracket 43">
                <a:extLst>
                  <a:ext uri="{FF2B5EF4-FFF2-40B4-BE49-F238E27FC236}">
                    <a16:creationId xmlns:a16="http://schemas.microsoft.com/office/drawing/2014/main" id="{C035B9C8-BF68-44DB-977F-09BBC8BA1E9F}"/>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Rectangle 40">
              <a:extLst>
                <a:ext uri="{FF2B5EF4-FFF2-40B4-BE49-F238E27FC236}">
                  <a16:creationId xmlns:a16="http://schemas.microsoft.com/office/drawing/2014/main" id="{E718EF57-F181-4D14-B3CE-E973DC4F2D4C}"/>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4CE6CF4D-8125-4F01-B4D9-7A83B21D1701}"/>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45" name="Group 44">
            <a:extLst>
              <a:ext uri="{FF2B5EF4-FFF2-40B4-BE49-F238E27FC236}">
                <a16:creationId xmlns:a16="http://schemas.microsoft.com/office/drawing/2014/main" id="{6A7DF94E-EBC1-4E68-ACA6-FBBDBD3E9581}"/>
              </a:ext>
            </a:extLst>
          </p:cNvPr>
          <p:cNvGrpSpPr/>
          <p:nvPr/>
        </p:nvGrpSpPr>
        <p:grpSpPr>
          <a:xfrm>
            <a:off x="4651230" y="4108199"/>
            <a:ext cx="1981479" cy="852272"/>
            <a:chOff x="4024765" y="2126958"/>
            <a:chExt cx="1981479" cy="884126"/>
          </a:xfrm>
        </p:grpSpPr>
        <p:grpSp>
          <p:nvGrpSpPr>
            <p:cNvPr id="46" name="Group 45">
              <a:extLst>
                <a:ext uri="{FF2B5EF4-FFF2-40B4-BE49-F238E27FC236}">
                  <a16:creationId xmlns:a16="http://schemas.microsoft.com/office/drawing/2014/main" id="{1562D810-7463-4044-8E7D-87D3CBB69AC1}"/>
                </a:ext>
              </a:extLst>
            </p:cNvPr>
            <p:cNvGrpSpPr/>
            <p:nvPr/>
          </p:nvGrpSpPr>
          <p:grpSpPr>
            <a:xfrm>
              <a:off x="4024765" y="2126958"/>
              <a:ext cx="1981479" cy="884126"/>
              <a:chOff x="4024765" y="1900845"/>
              <a:chExt cx="1981479" cy="3964696"/>
            </a:xfrm>
          </p:grpSpPr>
          <p:sp>
            <p:nvSpPr>
              <p:cNvPr id="49" name="Left Bracket 48">
                <a:extLst>
                  <a:ext uri="{FF2B5EF4-FFF2-40B4-BE49-F238E27FC236}">
                    <a16:creationId xmlns:a16="http://schemas.microsoft.com/office/drawing/2014/main" id="{5C73F1B9-A028-4DCC-9BAF-7D6C3CA700C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Left Bracket 49">
                <a:extLst>
                  <a:ext uri="{FF2B5EF4-FFF2-40B4-BE49-F238E27FC236}">
                    <a16:creationId xmlns:a16="http://schemas.microsoft.com/office/drawing/2014/main" id="{4432C97D-987B-47AA-AC26-07CFEA142F0D}"/>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7" name="Rectangle 46">
              <a:extLst>
                <a:ext uri="{FF2B5EF4-FFF2-40B4-BE49-F238E27FC236}">
                  <a16:creationId xmlns:a16="http://schemas.microsoft.com/office/drawing/2014/main" id="{2B2F75D8-0ACA-4B71-9638-6786235F46CE}"/>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Rectangle 47">
              <a:extLst>
                <a:ext uri="{FF2B5EF4-FFF2-40B4-BE49-F238E27FC236}">
                  <a16:creationId xmlns:a16="http://schemas.microsoft.com/office/drawing/2014/main" id="{924A701F-C4BB-4E07-8E0E-5F2F1E96AFED}"/>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1" name="Group 50">
            <a:extLst>
              <a:ext uri="{FF2B5EF4-FFF2-40B4-BE49-F238E27FC236}">
                <a16:creationId xmlns:a16="http://schemas.microsoft.com/office/drawing/2014/main" id="{5AE40D31-80C1-4B3C-8E52-5F23D9E9FE19}"/>
              </a:ext>
            </a:extLst>
          </p:cNvPr>
          <p:cNvGrpSpPr/>
          <p:nvPr/>
        </p:nvGrpSpPr>
        <p:grpSpPr>
          <a:xfrm>
            <a:off x="4651230" y="5094599"/>
            <a:ext cx="1981479" cy="852272"/>
            <a:chOff x="4024765" y="2126958"/>
            <a:chExt cx="1981479" cy="884126"/>
          </a:xfrm>
        </p:grpSpPr>
        <p:grpSp>
          <p:nvGrpSpPr>
            <p:cNvPr id="52" name="Group 51">
              <a:extLst>
                <a:ext uri="{FF2B5EF4-FFF2-40B4-BE49-F238E27FC236}">
                  <a16:creationId xmlns:a16="http://schemas.microsoft.com/office/drawing/2014/main" id="{3CDCDB15-9BF5-401D-B4BD-971CE9AFA374}"/>
                </a:ext>
              </a:extLst>
            </p:cNvPr>
            <p:cNvGrpSpPr/>
            <p:nvPr/>
          </p:nvGrpSpPr>
          <p:grpSpPr>
            <a:xfrm>
              <a:off x="4024765" y="2126958"/>
              <a:ext cx="1981479" cy="884126"/>
              <a:chOff x="4024765" y="1900845"/>
              <a:chExt cx="1981479" cy="3964696"/>
            </a:xfrm>
          </p:grpSpPr>
          <p:sp>
            <p:nvSpPr>
              <p:cNvPr id="55" name="Left Bracket 54">
                <a:extLst>
                  <a:ext uri="{FF2B5EF4-FFF2-40B4-BE49-F238E27FC236}">
                    <a16:creationId xmlns:a16="http://schemas.microsoft.com/office/drawing/2014/main" id="{FB947995-EF2B-44EE-950F-9A87581D8BC1}"/>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Left Bracket 55">
                <a:extLst>
                  <a:ext uri="{FF2B5EF4-FFF2-40B4-BE49-F238E27FC236}">
                    <a16:creationId xmlns:a16="http://schemas.microsoft.com/office/drawing/2014/main" id="{607B8F2D-1A70-4166-A275-BE5B2E52C0EB}"/>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53" name="Rectangle 52">
              <a:extLst>
                <a:ext uri="{FF2B5EF4-FFF2-40B4-BE49-F238E27FC236}">
                  <a16:creationId xmlns:a16="http://schemas.microsoft.com/office/drawing/2014/main" id="{E5A61D8F-A22C-4E2A-9FCA-422D271992C7}"/>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Rectangle 53">
              <a:extLst>
                <a:ext uri="{FF2B5EF4-FFF2-40B4-BE49-F238E27FC236}">
                  <a16:creationId xmlns:a16="http://schemas.microsoft.com/office/drawing/2014/main" id="{D3FE39FE-B07E-4F14-9AE4-CD002018F484}"/>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7" name="Group 56">
            <a:extLst>
              <a:ext uri="{FF2B5EF4-FFF2-40B4-BE49-F238E27FC236}">
                <a16:creationId xmlns:a16="http://schemas.microsoft.com/office/drawing/2014/main" id="{738EE660-2246-4642-B1D9-A7984620CA5E}"/>
              </a:ext>
            </a:extLst>
          </p:cNvPr>
          <p:cNvGrpSpPr/>
          <p:nvPr/>
        </p:nvGrpSpPr>
        <p:grpSpPr>
          <a:xfrm>
            <a:off x="8296012" y="2238138"/>
            <a:ext cx="2794775" cy="697077"/>
            <a:chOff x="7577726" y="2148151"/>
            <a:chExt cx="3173464" cy="791530"/>
          </a:xfrm>
        </p:grpSpPr>
        <p:sp>
          <p:nvSpPr>
            <p:cNvPr id="58" name="Rectangle 57">
              <a:extLst>
                <a:ext uri="{FF2B5EF4-FFF2-40B4-BE49-F238E27FC236}">
                  <a16:creationId xmlns:a16="http://schemas.microsoft.com/office/drawing/2014/main" id="{894F934F-0302-47A9-8915-3DF4EA53E877}"/>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59" name="Group 58">
              <a:extLst>
                <a:ext uri="{FF2B5EF4-FFF2-40B4-BE49-F238E27FC236}">
                  <a16:creationId xmlns:a16="http://schemas.microsoft.com/office/drawing/2014/main" id="{E2290107-2864-47E8-A314-B206EBB0E96D}"/>
                </a:ext>
              </a:extLst>
            </p:cNvPr>
            <p:cNvGrpSpPr/>
            <p:nvPr/>
          </p:nvGrpSpPr>
          <p:grpSpPr>
            <a:xfrm>
              <a:off x="7577726" y="2153719"/>
              <a:ext cx="785962" cy="785962"/>
              <a:chOff x="9275889" y="5194577"/>
              <a:chExt cx="979661" cy="979661"/>
            </a:xfrm>
          </p:grpSpPr>
          <p:sp>
            <p:nvSpPr>
              <p:cNvPr id="60" name="Oval 59">
                <a:extLst>
                  <a:ext uri="{FF2B5EF4-FFF2-40B4-BE49-F238E27FC236}">
                    <a16:creationId xmlns:a16="http://schemas.microsoft.com/office/drawing/2014/main" id="{27DD8718-D220-4E09-BC76-B57BEF04DDA0}"/>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1" name="Group 60">
                <a:extLst>
                  <a:ext uri="{FF2B5EF4-FFF2-40B4-BE49-F238E27FC236}">
                    <a16:creationId xmlns:a16="http://schemas.microsoft.com/office/drawing/2014/main" id="{0CFBE330-42B3-4FF7-8E01-24A503421082}"/>
                  </a:ext>
                </a:extLst>
              </p:cNvPr>
              <p:cNvGrpSpPr/>
              <p:nvPr/>
            </p:nvGrpSpPr>
            <p:grpSpPr>
              <a:xfrm>
                <a:off x="9275889" y="5194577"/>
                <a:ext cx="979661" cy="979661"/>
                <a:chOff x="5125241" y="4572632"/>
                <a:chExt cx="1218697" cy="1218697"/>
              </a:xfrm>
            </p:grpSpPr>
            <p:sp>
              <p:nvSpPr>
                <p:cNvPr id="62" name="Oval 61">
                  <a:extLst>
                    <a:ext uri="{FF2B5EF4-FFF2-40B4-BE49-F238E27FC236}">
                      <a16:creationId xmlns:a16="http://schemas.microsoft.com/office/drawing/2014/main" id="{C4B188BD-CA7D-4681-AD1E-38CDC7E0602F}"/>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3" name="Group 19">
                  <a:extLst>
                    <a:ext uri="{FF2B5EF4-FFF2-40B4-BE49-F238E27FC236}">
                      <a16:creationId xmlns:a16="http://schemas.microsoft.com/office/drawing/2014/main" id="{63C229A8-C5F8-425E-AC03-C87B681DB32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64" name="Freeform 20">
                    <a:extLst>
                      <a:ext uri="{FF2B5EF4-FFF2-40B4-BE49-F238E27FC236}">
                        <a16:creationId xmlns:a16="http://schemas.microsoft.com/office/drawing/2014/main" id="{E5A159B4-F891-4E8E-8338-118E5A15ED2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21">
                    <a:extLst>
                      <a:ext uri="{FF2B5EF4-FFF2-40B4-BE49-F238E27FC236}">
                        <a16:creationId xmlns:a16="http://schemas.microsoft.com/office/drawing/2014/main" id="{82777B79-8D12-4B03-881D-F42DF5BEEF77}"/>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22">
                    <a:extLst>
                      <a:ext uri="{FF2B5EF4-FFF2-40B4-BE49-F238E27FC236}">
                        <a16:creationId xmlns:a16="http://schemas.microsoft.com/office/drawing/2014/main" id="{C10F662B-ABDD-416D-9740-7412F3E110DF}"/>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23">
                    <a:extLst>
                      <a:ext uri="{FF2B5EF4-FFF2-40B4-BE49-F238E27FC236}">
                        <a16:creationId xmlns:a16="http://schemas.microsoft.com/office/drawing/2014/main" id="{1CEB2C72-E9B6-46CB-BE36-A05E5B8E5A7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24">
                    <a:extLst>
                      <a:ext uri="{FF2B5EF4-FFF2-40B4-BE49-F238E27FC236}">
                        <a16:creationId xmlns:a16="http://schemas.microsoft.com/office/drawing/2014/main" id="{DEFB0B7B-E564-4BA8-8C79-B7D1D3CD0572}"/>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25">
                    <a:extLst>
                      <a:ext uri="{FF2B5EF4-FFF2-40B4-BE49-F238E27FC236}">
                        <a16:creationId xmlns:a16="http://schemas.microsoft.com/office/drawing/2014/main" id="{967A339C-0663-4023-940B-1ADD753150E4}"/>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sp>
        <p:nvSpPr>
          <p:cNvPr id="70" name="TextBox 69">
            <a:extLst>
              <a:ext uri="{FF2B5EF4-FFF2-40B4-BE49-F238E27FC236}">
                <a16:creationId xmlns:a16="http://schemas.microsoft.com/office/drawing/2014/main" id="{BA3284A9-823C-4D44-8AC8-825885584E7F}"/>
              </a:ext>
            </a:extLst>
          </p:cNvPr>
          <p:cNvSpPr txBox="1"/>
          <p:nvPr/>
        </p:nvSpPr>
        <p:spPr>
          <a:xfrm>
            <a:off x="8857063"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Compute</a:t>
            </a:r>
          </a:p>
        </p:txBody>
      </p:sp>
      <p:grpSp>
        <p:nvGrpSpPr>
          <p:cNvPr id="71" name="Group 70">
            <a:extLst>
              <a:ext uri="{FF2B5EF4-FFF2-40B4-BE49-F238E27FC236}">
                <a16:creationId xmlns:a16="http://schemas.microsoft.com/office/drawing/2014/main" id="{08D83E1B-7918-4339-9F16-9C5EEFE975A7}"/>
              </a:ext>
            </a:extLst>
          </p:cNvPr>
          <p:cNvGrpSpPr/>
          <p:nvPr/>
        </p:nvGrpSpPr>
        <p:grpSpPr>
          <a:xfrm>
            <a:off x="8296012" y="3197893"/>
            <a:ext cx="2794775" cy="697077"/>
            <a:chOff x="7577726" y="2148151"/>
            <a:chExt cx="3173464" cy="791530"/>
          </a:xfrm>
        </p:grpSpPr>
        <p:sp>
          <p:nvSpPr>
            <p:cNvPr id="72" name="Rectangle 71">
              <a:extLst>
                <a:ext uri="{FF2B5EF4-FFF2-40B4-BE49-F238E27FC236}">
                  <a16:creationId xmlns:a16="http://schemas.microsoft.com/office/drawing/2014/main" id="{466DEDC3-7011-4458-870E-6EFF9CE7135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3" name="Group 72">
              <a:extLst>
                <a:ext uri="{FF2B5EF4-FFF2-40B4-BE49-F238E27FC236}">
                  <a16:creationId xmlns:a16="http://schemas.microsoft.com/office/drawing/2014/main" id="{2C67F33B-F246-4A5E-B6CC-0C3075410AAC}"/>
                </a:ext>
              </a:extLst>
            </p:cNvPr>
            <p:cNvGrpSpPr/>
            <p:nvPr/>
          </p:nvGrpSpPr>
          <p:grpSpPr>
            <a:xfrm>
              <a:off x="7577726" y="2153719"/>
              <a:ext cx="785962" cy="785962"/>
              <a:chOff x="9275889" y="5194577"/>
              <a:chExt cx="979661" cy="979661"/>
            </a:xfrm>
          </p:grpSpPr>
          <p:sp>
            <p:nvSpPr>
              <p:cNvPr id="74" name="Oval 73">
                <a:extLst>
                  <a:ext uri="{FF2B5EF4-FFF2-40B4-BE49-F238E27FC236}">
                    <a16:creationId xmlns:a16="http://schemas.microsoft.com/office/drawing/2014/main" id="{74989672-30B5-45D2-8D26-80E4DD40A532}"/>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5" name="Group 74">
                <a:extLst>
                  <a:ext uri="{FF2B5EF4-FFF2-40B4-BE49-F238E27FC236}">
                    <a16:creationId xmlns:a16="http://schemas.microsoft.com/office/drawing/2014/main" id="{6698C300-9EFE-47AC-90C5-6EF4F0EB0F15}"/>
                  </a:ext>
                </a:extLst>
              </p:cNvPr>
              <p:cNvGrpSpPr/>
              <p:nvPr/>
            </p:nvGrpSpPr>
            <p:grpSpPr>
              <a:xfrm>
                <a:off x="9275889" y="5194577"/>
                <a:ext cx="979661" cy="979661"/>
                <a:chOff x="5125241" y="4572632"/>
                <a:chExt cx="1218697" cy="1218697"/>
              </a:xfrm>
            </p:grpSpPr>
            <p:sp>
              <p:nvSpPr>
                <p:cNvPr id="76" name="Oval 75">
                  <a:extLst>
                    <a:ext uri="{FF2B5EF4-FFF2-40B4-BE49-F238E27FC236}">
                      <a16:creationId xmlns:a16="http://schemas.microsoft.com/office/drawing/2014/main" id="{55F014A0-580A-4262-9877-7890F5F33525}"/>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7" name="Group 19">
                  <a:extLst>
                    <a:ext uri="{FF2B5EF4-FFF2-40B4-BE49-F238E27FC236}">
                      <a16:creationId xmlns:a16="http://schemas.microsoft.com/office/drawing/2014/main" id="{D1EE1250-DE4A-4E72-8EF5-C68465E1D1F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78" name="Freeform 20">
                    <a:extLst>
                      <a:ext uri="{FF2B5EF4-FFF2-40B4-BE49-F238E27FC236}">
                        <a16:creationId xmlns:a16="http://schemas.microsoft.com/office/drawing/2014/main" id="{805F9461-F277-40AA-898B-BCCF620C9E9A}"/>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21">
                    <a:extLst>
                      <a:ext uri="{FF2B5EF4-FFF2-40B4-BE49-F238E27FC236}">
                        <a16:creationId xmlns:a16="http://schemas.microsoft.com/office/drawing/2014/main" id="{C6602CAF-F5C6-482F-BE5E-E64A201C5B69}"/>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22">
                    <a:extLst>
                      <a:ext uri="{FF2B5EF4-FFF2-40B4-BE49-F238E27FC236}">
                        <a16:creationId xmlns:a16="http://schemas.microsoft.com/office/drawing/2014/main" id="{F953CFE2-D18A-44C3-B7CC-DA338C85B611}"/>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23">
                    <a:extLst>
                      <a:ext uri="{FF2B5EF4-FFF2-40B4-BE49-F238E27FC236}">
                        <a16:creationId xmlns:a16="http://schemas.microsoft.com/office/drawing/2014/main" id="{BE117986-3518-470B-B622-96436A1B206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24">
                    <a:extLst>
                      <a:ext uri="{FF2B5EF4-FFF2-40B4-BE49-F238E27FC236}">
                        <a16:creationId xmlns:a16="http://schemas.microsoft.com/office/drawing/2014/main" id="{11929F2E-9043-4458-953F-F68D2D2F1E37}"/>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25">
                    <a:extLst>
                      <a:ext uri="{FF2B5EF4-FFF2-40B4-BE49-F238E27FC236}">
                        <a16:creationId xmlns:a16="http://schemas.microsoft.com/office/drawing/2014/main" id="{70193596-2A32-4136-A761-849E4556234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84" name="Group 83">
            <a:extLst>
              <a:ext uri="{FF2B5EF4-FFF2-40B4-BE49-F238E27FC236}">
                <a16:creationId xmlns:a16="http://schemas.microsoft.com/office/drawing/2014/main" id="{CB0872C3-92CC-4845-B323-1EBD802A188F}"/>
              </a:ext>
            </a:extLst>
          </p:cNvPr>
          <p:cNvGrpSpPr/>
          <p:nvPr/>
        </p:nvGrpSpPr>
        <p:grpSpPr>
          <a:xfrm>
            <a:off x="8296012" y="4157648"/>
            <a:ext cx="2794775" cy="697077"/>
            <a:chOff x="7577726" y="2148151"/>
            <a:chExt cx="3173464" cy="791530"/>
          </a:xfrm>
        </p:grpSpPr>
        <p:sp>
          <p:nvSpPr>
            <p:cNvPr id="85" name="Rectangle 84">
              <a:extLst>
                <a:ext uri="{FF2B5EF4-FFF2-40B4-BE49-F238E27FC236}">
                  <a16:creationId xmlns:a16="http://schemas.microsoft.com/office/drawing/2014/main" id="{F1D39B65-181C-4E85-929A-F1E0F7656078}"/>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6" name="Group 85">
              <a:extLst>
                <a:ext uri="{FF2B5EF4-FFF2-40B4-BE49-F238E27FC236}">
                  <a16:creationId xmlns:a16="http://schemas.microsoft.com/office/drawing/2014/main" id="{D89B6204-11E4-4DD0-B550-9923A3B710DF}"/>
                </a:ext>
              </a:extLst>
            </p:cNvPr>
            <p:cNvGrpSpPr/>
            <p:nvPr/>
          </p:nvGrpSpPr>
          <p:grpSpPr>
            <a:xfrm>
              <a:off x="7577726" y="2153719"/>
              <a:ext cx="785962" cy="785962"/>
              <a:chOff x="9275889" y="5194577"/>
              <a:chExt cx="979661" cy="979661"/>
            </a:xfrm>
          </p:grpSpPr>
          <p:sp>
            <p:nvSpPr>
              <p:cNvPr id="87" name="Oval 86">
                <a:extLst>
                  <a:ext uri="{FF2B5EF4-FFF2-40B4-BE49-F238E27FC236}">
                    <a16:creationId xmlns:a16="http://schemas.microsoft.com/office/drawing/2014/main" id="{65CC104D-06AE-476E-A114-13BE55CE7A31}"/>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8" name="Group 87">
                <a:extLst>
                  <a:ext uri="{FF2B5EF4-FFF2-40B4-BE49-F238E27FC236}">
                    <a16:creationId xmlns:a16="http://schemas.microsoft.com/office/drawing/2014/main" id="{7FFF2EAA-A8D3-440B-9243-56BDC0820CC8}"/>
                  </a:ext>
                </a:extLst>
              </p:cNvPr>
              <p:cNvGrpSpPr/>
              <p:nvPr/>
            </p:nvGrpSpPr>
            <p:grpSpPr>
              <a:xfrm>
                <a:off x="9275889" y="5194577"/>
                <a:ext cx="979661" cy="979661"/>
                <a:chOff x="5125241" y="4572632"/>
                <a:chExt cx="1218697" cy="1218697"/>
              </a:xfrm>
            </p:grpSpPr>
            <p:sp>
              <p:nvSpPr>
                <p:cNvPr id="89" name="Oval 88">
                  <a:extLst>
                    <a:ext uri="{FF2B5EF4-FFF2-40B4-BE49-F238E27FC236}">
                      <a16:creationId xmlns:a16="http://schemas.microsoft.com/office/drawing/2014/main" id="{CCC06DB6-DA6B-405C-A2E2-77FFBD7B6B84}"/>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0" name="Group 19">
                  <a:extLst>
                    <a:ext uri="{FF2B5EF4-FFF2-40B4-BE49-F238E27FC236}">
                      <a16:creationId xmlns:a16="http://schemas.microsoft.com/office/drawing/2014/main" id="{864BC189-908D-4E51-B8EA-D201D65CF047}"/>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91" name="Freeform 20">
                    <a:extLst>
                      <a:ext uri="{FF2B5EF4-FFF2-40B4-BE49-F238E27FC236}">
                        <a16:creationId xmlns:a16="http://schemas.microsoft.com/office/drawing/2014/main" id="{FB43A650-9B30-44BF-A4B6-CB27D058997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21">
                    <a:extLst>
                      <a:ext uri="{FF2B5EF4-FFF2-40B4-BE49-F238E27FC236}">
                        <a16:creationId xmlns:a16="http://schemas.microsoft.com/office/drawing/2014/main" id="{4C1DE40C-D5C3-4D19-AFEB-5BCF66911ACE}"/>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22">
                    <a:extLst>
                      <a:ext uri="{FF2B5EF4-FFF2-40B4-BE49-F238E27FC236}">
                        <a16:creationId xmlns:a16="http://schemas.microsoft.com/office/drawing/2014/main" id="{2E60852E-95BC-4191-AC62-2415FC302F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23">
                    <a:extLst>
                      <a:ext uri="{FF2B5EF4-FFF2-40B4-BE49-F238E27FC236}">
                        <a16:creationId xmlns:a16="http://schemas.microsoft.com/office/drawing/2014/main" id="{4C28834E-B9B8-40C8-BE9A-0359B2FCDA9B}"/>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24">
                    <a:extLst>
                      <a:ext uri="{FF2B5EF4-FFF2-40B4-BE49-F238E27FC236}">
                        <a16:creationId xmlns:a16="http://schemas.microsoft.com/office/drawing/2014/main" id="{81641834-4708-40F9-8D38-DC2EAF16DDEB}"/>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25">
                    <a:extLst>
                      <a:ext uri="{FF2B5EF4-FFF2-40B4-BE49-F238E27FC236}">
                        <a16:creationId xmlns:a16="http://schemas.microsoft.com/office/drawing/2014/main" id="{DD5776C9-6331-4FB7-A941-0DB6C99EE300}"/>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97" name="Group 96">
            <a:extLst>
              <a:ext uri="{FF2B5EF4-FFF2-40B4-BE49-F238E27FC236}">
                <a16:creationId xmlns:a16="http://schemas.microsoft.com/office/drawing/2014/main" id="{56C19B3C-3173-4773-BA47-7D70C8D515F5}"/>
              </a:ext>
            </a:extLst>
          </p:cNvPr>
          <p:cNvGrpSpPr/>
          <p:nvPr/>
        </p:nvGrpSpPr>
        <p:grpSpPr>
          <a:xfrm>
            <a:off x="8296012" y="5117403"/>
            <a:ext cx="2794775" cy="697077"/>
            <a:chOff x="7577726" y="2148151"/>
            <a:chExt cx="3173464" cy="791530"/>
          </a:xfrm>
        </p:grpSpPr>
        <p:sp>
          <p:nvSpPr>
            <p:cNvPr id="98" name="Rectangle 97">
              <a:extLst>
                <a:ext uri="{FF2B5EF4-FFF2-40B4-BE49-F238E27FC236}">
                  <a16:creationId xmlns:a16="http://schemas.microsoft.com/office/drawing/2014/main" id="{0BCD60C7-80DA-4977-B09B-02F334C2990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9" name="Group 98">
              <a:extLst>
                <a:ext uri="{FF2B5EF4-FFF2-40B4-BE49-F238E27FC236}">
                  <a16:creationId xmlns:a16="http://schemas.microsoft.com/office/drawing/2014/main" id="{A6B08503-52DA-4BF5-9746-7E313AF0C985}"/>
                </a:ext>
              </a:extLst>
            </p:cNvPr>
            <p:cNvGrpSpPr/>
            <p:nvPr/>
          </p:nvGrpSpPr>
          <p:grpSpPr>
            <a:xfrm>
              <a:off x="7577726" y="2153719"/>
              <a:ext cx="785962" cy="785962"/>
              <a:chOff x="9275889" y="5194577"/>
              <a:chExt cx="979661" cy="979661"/>
            </a:xfrm>
          </p:grpSpPr>
          <p:sp>
            <p:nvSpPr>
              <p:cNvPr id="100" name="Oval 99">
                <a:extLst>
                  <a:ext uri="{FF2B5EF4-FFF2-40B4-BE49-F238E27FC236}">
                    <a16:creationId xmlns:a16="http://schemas.microsoft.com/office/drawing/2014/main" id="{055A12AE-BE8F-4579-959F-A22C8CE159AE}"/>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1" name="Group 100">
                <a:extLst>
                  <a:ext uri="{FF2B5EF4-FFF2-40B4-BE49-F238E27FC236}">
                    <a16:creationId xmlns:a16="http://schemas.microsoft.com/office/drawing/2014/main" id="{4F281F5B-C5F9-4F6A-BCEE-6B1746AA7B4F}"/>
                  </a:ext>
                </a:extLst>
              </p:cNvPr>
              <p:cNvGrpSpPr/>
              <p:nvPr/>
            </p:nvGrpSpPr>
            <p:grpSpPr>
              <a:xfrm>
                <a:off x="9275889" y="5194577"/>
                <a:ext cx="979661" cy="979661"/>
                <a:chOff x="5125241" y="4572632"/>
                <a:chExt cx="1218697" cy="1218697"/>
              </a:xfrm>
            </p:grpSpPr>
            <p:sp>
              <p:nvSpPr>
                <p:cNvPr id="102" name="Oval 101">
                  <a:extLst>
                    <a:ext uri="{FF2B5EF4-FFF2-40B4-BE49-F238E27FC236}">
                      <a16:creationId xmlns:a16="http://schemas.microsoft.com/office/drawing/2014/main" id="{15DAEDAA-AF01-4D6B-8612-422EB58D7F9C}"/>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3" name="Group 19">
                  <a:extLst>
                    <a:ext uri="{FF2B5EF4-FFF2-40B4-BE49-F238E27FC236}">
                      <a16:creationId xmlns:a16="http://schemas.microsoft.com/office/drawing/2014/main" id="{C438207A-EB9A-4A23-BB15-825E02C8980E}"/>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104" name="Freeform 20">
                    <a:extLst>
                      <a:ext uri="{FF2B5EF4-FFF2-40B4-BE49-F238E27FC236}">
                        <a16:creationId xmlns:a16="http://schemas.microsoft.com/office/drawing/2014/main" id="{FD4D322B-F023-4127-BCCD-3E95BD77FE0F}"/>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21">
                    <a:extLst>
                      <a:ext uri="{FF2B5EF4-FFF2-40B4-BE49-F238E27FC236}">
                        <a16:creationId xmlns:a16="http://schemas.microsoft.com/office/drawing/2014/main" id="{170B83E2-DE94-49EF-BD25-13236CC1460B}"/>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22">
                    <a:extLst>
                      <a:ext uri="{FF2B5EF4-FFF2-40B4-BE49-F238E27FC236}">
                        <a16:creationId xmlns:a16="http://schemas.microsoft.com/office/drawing/2014/main" id="{C73B4CC9-D57F-4C0D-82BD-EE044A7D16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23">
                    <a:extLst>
                      <a:ext uri="{FF2B5EF4-FFF2-40B4-BE49-F238E27FC236}">
                        <a16:creationId xmlns:a16="http://schemas.microsoft.com/office/drawing/2014/main" id="{D891BB97-05A1-4814-A61C-B309D17D8103}"/>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24">
                    <a:extLst>
                      <a:ext uri="{FF2B5EF4-FFF2-40B4-BE49-F238E27FC236}">
                        <a16:creationId xmlns:a16="http://schemas.microsoft.com/office/drawing/2014/main" id="{6D2047C4-FAA0-40B9-BE86-7A53F21A7B96}"/>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25">
                    <a:extLst>
                      <a:ext uri="{FF2B5EF4-FFF2-40B4-BE49-F238E27FC236}">
                        <a16:creationId xmlns:a16="http://schemas.microsoft.com/office/drawing/2014/main" id="{A66A5C09-D732-416D-A3D4-852FC19DD88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110" name="Group 109">
            <a:extLst>
              <a:ext uri="{FF2B5EF4-FFF2-40B4-BE49-F238E27FC236}">
                <a16:creationId xmlns:a16="http://schemas.microsoft.com/office/drawing/2014/main" id="{F6D1C994-4175-4447-9DAB-69CA6E2EA8C8}"/>
              </a:ext>
            </a:extLst>
          </p:cNvPr>
          <p:cNvGrpSpPr/>
          <p:nvPr/>
        </p:nvGrpSpPr>
        <p:grpSpPr>
          <a:xfrm>
            <a:off x="6839076" y="2433191"/>
            <a:ext cx="1302041" cy="307786"/>
            <a:chOff x="6145705" y="2433191"/>
            <a:chExt cx="1302041" cy="307786"/>
          </a:xfrm>
        </p:grpSpPr>
        <p:sp>
          <p:nvSpPr>
            <p:cNvPr id="111" name="Freeform 5">
              <a:extLst>
                <a:ext uri="{FF2B5EF4-FFF2-40B4-BE49-F238E27FC236}">
                  <a16:creationId xmlns:a16="http://schemas.microsoft.com/office/drawing/2014/main" id="{BB96653B-C346-4CCC-B8E0-989369CA258B}"/>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2" name="Straight Connector 111">
              <a:extLst>
                <a:ext uri="{FF2B5EF4-FFF2-40B4-BE49-F238E27FC236}">
                  <a16:creationId xmlns:a16="http://schemas.microsoft.com/office/drawing/2014/main" id="{49CDA001-5619-43CD-AA73-A28533B9487E}"/>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3" name="Freeform 5">
              <a:extLst>
                <a:ext uri="{FF2B5EF4-FFF2-40B4-BE49-F238E27FC236}">
                  <a16:creationId xmlns:a16="http://schemas.microsoft.com/office/drawing/2014/main" id="{E443769E-12A3-4EC4-959B-7CE3BCFD8A0F}"/>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4" name="Group 113">
            <a:extLst>
              <a:ext uri="{FF2B5EF4-FFF2-40B4-BE49-F238E27FC236}">
                <a16:creationId xmlns:a16="http://schemas.microsoft.com/office/drawing/2014/main" id="{04425CA9-0D3B-4CFE-A461-C1732A3F1E7B}"/>
              </a:ext>
            </a:extLst>
          </p:cNvPr>
          <p:cNvGrpSpPr/>
          <p:nvPr/>
        </p:nvGrpSpPr>
        <p:grpSpPr>
          <a:xfrm>
            <a:off x="6839076" y="3396548"/>
            <a:ext cx="1302041" cy="307786"/>
            <a:chOff x="6145705" y="2433191"/>
            <a:chExt cx="1302041" cy="307786"/>
          </a:xfrm>
        </p:grpSpPr>
        <p:sp>
          <p:nvSpPr>
            <p:cNvPr id="115" name="Freeform 5">
              <a:extLst>
                <a:ext uri="{FF2B5EF4-FFF2-40B4-BE49-F238E27FC236}">
                  <a16:creationId xmlns:a16="http://schemas.microsoft.com/office/drawing/2014/main" id="{C9952A54-C69C-437A-ABF5-5B455160D475}"/>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6" name="Straight Connector 115">
              <a:extLst>
                <a:ext uri="{FF2B5EF4-FFF2-40B4-BE49-F238E27FC236}">
                  <a16:creationId xmlns:a16="http://schemas.microsoft.com/office/drawing/2014/main" id="{31E0D5CC-EF80-4CDA-9A16-6613726ABCD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7" name="Freeform 5">
              <a:extLst>
                <a:ext uri="{FF2B5EF4-FFF2-40B4-BE49-F238E27FC236}">
                  <a16:creationId xmlns:a16="http://schemas.microsoft.com/office/drawing/2014/main" id="{542C8655-2E7A-40BD-80CA-B3321469A7B6}"/>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8" name="Group 117">
            <a:extLst>
              <a:ext uri="{FF2B5EF4-FFF2-40B4-BE49-F238E27FC236}">
                <a16:creationId xmlns:a16="http://schemas.microsoft.com/office/drawing/2014/main" id="{1F49A5D9-03F3-48D1-A28F-93631261B5E2}"/>
              </a:ext>
            </a:extLst>
          </p:cNvPr>
          <p:cNvGrpSpPr/>
          <p:nvPr/>
        </p:nvGrpSpPr>
        <p:grpSpPr>
          <a:xfrm>
            <a:off x="6839076" y="4355126"/>
            <a:ext cx="1302041" cy="307786"/>
            <a:chOff x="6145705" y="2433191"/>
            <a:chExt cx="1302041" cy="307786"/>
          </a:xfrm>
        </p:grpSpPr>
        <p:sp>
          <p:nvSpPr>
            <p:cNvPr id="119" name="Freeform 5">
              <a:extLst>
                <a:ext uri="{FF2B5EF4-FFF2-40B4-BE49-F238E27FC236}">
                  <a16:creationId xmlns:a16="http://schemas.microsoft.com/office/drawing/2014/main" id="{84BB278C-BAEF-4BCE-B9E0-6C3F171EF630}"/>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0" name="Straight Connector 119">
              <a:extLst>
                <a:ext uri="{FF2B5EF4-FFF2-40B4-BE49-F238E27FC236}">
                  <a16:creationId xmlns:a16="http://schemas.microsoft.com/office/drawing/2014/main" id="{699781C0-392B-4864-AEC6-BD4851E317B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1" name="Freeform 5">
              <a:extLst>
                <a:ext uri="{FF2B5EF4-FFF2-40B4-BE49-F238E27FC236}">
                  <a16:creationId xmlns:a16="http://schemas.microsoft.com/office/drawing/2014/main" id="{9DBB2F28-DB03-4A4E-A0E0-7626B5DC52AE}"/>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2" name="Group 121">
            <a:extLst>
              <a:ext uri="{FF2B5EF4-FFF2-40B4-BE49-F238E27FC236}">
                <a16:creationId xmlns:a16="http://schemas.microsoft.com/office/drawing/2014/main" id="{73C69EF0-7778-4041-B630-63E45702E3D3}"/>
              </a:ext>
            </a:extLst>
          </p:cNvPr>
          <p:cNvGrpSpPr/>
          <p:nvPr/>
        </p:nvGrpSpPr>
        <p:grpSpPr>
          <a:xfrm>
            <a:off x="6839076" y="5304058"/>
            <a:ext cx="1302041" cy="307786"/>
            <a:chOff x="6145705" y="2433191"/>
            <a:chExt cx="1302041" cy="307786"/>
          </a:xfrm>
        </p:grpSpPr>
        <p:sp>
          <p:nvSpPr>
            <p:cNvPr id="123" name="Freeform 5">
              <a:extLst>
                <a:ext uri="{FF2B5EF4-FFF2-40B4-BE49-F238E27FC236}">
                  <a16:creationId xmlns:a16="http://schemas.microsoft.com/office/drawing/2014/main" id="{417BC596-116B-4CA8-BBC7-F40C1BAC136A}"/>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4" name="Straight Connector 123">
              <a:extLst>
                <a:ext uri="{FF2B5EF4-FFF2-40B4-BE49-F238E27FC236}">
                  <a16:creationId xmlns:a16="http://schemas.microsoft.com/office/drawing/2014/main" id="{F81D111B-11CE-4034-987C-7306C9F7D3A7}"/>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5" name="Freeform 5">
              <a:extLst>
                <a:ext uri="{FF2B5EF4-FFF2-40B4-BE49-F238E27FC236}">
                  <a16:creationId xmlns:a16="http://schemas.microsoft.com/office/drawing/2014/main" id="{F22468BF-BA5D-4684-8F51-B54278266833}"/>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3277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1000"/>
                            </p:stCondLst>
                            <p:childTnLst>
                              <p:par>
                                <p:cTn id="37" presetID="16" presetClass="entr" presetSubtype="37" fill="hold"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barn(outVertical)">
                                      <p:cBhvr>
                                        <p:cTn id="39" dur="500"/>
                                        <p:tgtEl>
                                          <p:spTgt spid="122"/>
                                        </p:tgtEl>
                                      </p:cBhvr>
                                    </p:animEffect>
                                  </p:childTnLst>
                                </p:cTn>
                              </p:par>
                              <p:par>
                                <p:cTn id="40" presetID="16" presetClass="entr" presetSubtype="37"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barn(outVertical)">
                                      <p:cBhvr>
                                        <p:cTn id="42" dur="500"/>
                                        <p:tgtEl>
                                          <p:spTgt spid="118"/>
                                        </p:tgtEl>
                                      </p:cBhvr>
                                    </p:animEffect>
                                  </p:childTnLst>
                                </p:cTn>
                              </p:par>
                              <p:par>
                                <p:cTn id="43" presetID="16" presetClass="entr" presetSubtype="37"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barn(outVertical)">
                                      <p:cBhvr>
                                        <p:cTn id="45" dur="500"/>
                                        <p:tgtEl>
                                          <p:spTgt spid="114"/>
                                        </p:tgtEl>
                                      </p:cBhvr>
                                    </p:animEffect>
                                  </p:childTnLst>
                                </p:cTn>
                              </p:par>
                              <p:par>
                                <p:cTn id="46" presetID="16" presetClass="entr" presetSubtype="37" fill="hold" nodeType="with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outVertical)">
                                      <p:cBhvr>
                                        <p:cTn id="48" dur="500"/>
                                        <p:tgtEl>
                                          <p:spTgt spid="110"/>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Big Data Life Cycle </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4" name="Content Placeholder 2"/>
          <p:cNvSpPr txBox="1">
            <a:spLocks/>
          </p:cNvSpPr>
          <p:nvPr/>
        </p:nvSpPr>
        <p:spPr>
          <a:xfrm>
            <a:off x="462318" y="1550199"/>
            <a:ext cx="8285897" cy="303370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Collection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Collecting data in structured, unstructured format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Ingestion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 Extracting, </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transform, loading, data to cluster</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Discovery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Getting to know data, cleaning and shaping it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Linking</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indexing, data fusion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Analysis</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Machine learning, analytics and statics, visualization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Delivery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Query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summery, result, and availability </a:t>
            </a:r>
          </a:p>
        </p:txBody>
      </p:sp>
    </p:spTree>
    <p:extLst>
      <p:ext uri="{BB962C8B-B14F-4D97-AF65-F5344CB8AC3E}">
        <p14:creationId xmlns:p14="http://schemas.microsoft.com/office/powerpoint/2010/main" val="28619993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Complete data lake management platform</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From a personal computer to hundred nodes to cloud</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Commodity Cluster: Multiple independent processing nodes.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Commercial off-the-shelf components(COTS)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ECL (Enterprise Control Lang)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Supports different data types: xml, json, csv, flat, </a:t>
            </a:r>
            <a:r>
              <a:rPr kumimoji="0" lang="en-US" sz="2000" b="0" i="0" u="none" strike="noStrike" kern="1200" cap="none" spc="0" normalizeH="0" baseline="0" noProof="0" dirty="0" err="1" smtClean="0">
                <a:ln>
                  <a:noFill/>
                </a:ln>
                <a:solidFill>
                  <a:prstClr val="black">
                    <a:lumMod val="65000"/>
                    <a:lumOff val="35000"/>
                  </a:prstClr>
                </a:solidFill>
                <a:effectLst/>
                <a:uLnTx/>
                <a:uFillTx/>
                <a:latin typeface="Source Sans Pro"/>
                <a:ea typeface="+mn-ea"/>
                <a:cs typeface="+mn-cs"/>
              </a:rPr>
              <a:t>etc</a:t>
            </a: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Clusters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Thor</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Roxie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Servers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Dali</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Sasha</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7"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Systems Infrastructure </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pic>
        <p:nvPicPr>
          <p:cNvPr id="8" name="Picture 7"/>
          <p:cNvPicPr>
            <a:picLocks noChangeAspect="1"/>
          </p:cNvPicPr>
          <p:nvPr/>
        </p:nvPicPr>
        <p:blipFill>
          <a:blip r:embed="rId2"/>
          <a:stretch>
            <a:fillRect/>
          </a:stretch>
        </p:blipFill>
        <p:spPr>
          <a:xfrm>
            <a:off x="6546476" y="3942416"/>
            <a:ext cx="5488641" cy="2800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7867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Platform Supports</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6"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performance data delivery through web services, API and SQL</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integration with end user BI tools and workflows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plugins to support other languages  such as Python, SQL, C++</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Machine Learning library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Deep Learning built on top of TenserFLow</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Profiling tool</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Tree>
    <p:extLst>
      <p:ext uri="{BB962C8B-B14F-4D97-AF65-F5344CB8AC3E}">
        <p14:creationId xmlns:p14="http://schemas.microsoft.com/office/powerpoint/2010/main" val="426462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71500" y="1574198"/>
            <a:ext cx="7532995" cy="3871259"/>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Data refinery, data transformation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One job at a time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Parallel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Parallel </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processing using indexing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Horizontally </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scalable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Can work with mixed schema data</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Zero fault tolerant</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Thor</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Tree>
    <p:extLst>
      <p:ext uri="{BB962C8B-B14F-4D97-AF65-F5344CB8AC3E}">
        <p14:creationId xmlns:p14="http://schemas.microsoft.com/office/powerpoint/2010/main" val="2164718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4" name="Oval 3">
            <a:extLst>
              <a:ext uri="{FF2B5EF4-FFF2-40B4-BE49-F238E27FC236}">
                <a16:creationId xmlns:a16="http://schemas.microsoft.com/office/drawing/2014/main" id="{540A8E43-9C08-4268-927A-1614053FC006}"/>
              </a:ext>
            </a:extLst>
          </p:cNvPr>
          <p:cNvSpPr/>
          <p:nvPr/>
        </p:nvSpPr>
        <p:spPr>
          <a:xfrm>
            <a:off x="5660418" y="929265"/>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 name="Oval 4">
            <a:extLst>
              <a:ext uri="{FF2B5EF4-FFF2-40B4-BE49-F238E27FC236}">
                <a16:creationId xmlns:a16="http://schemas.microsoft.com/office/drawing/2014/main" id="{F1CEA718-1A7F-475B-B004-EEB0FCD060B0}"/>
              </a:ext>
            </a:extLst>
          </p:cNvPr>
          <p:cNvSpPr/>
          <p:nvPr/>
        </p:nvSpPr>
        <p:spPr>
          <a:xfrm>
            <a:off x="8467118" y="24272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Oval 5">
            <a:extLst>
              <a:ext uri="{FF2B5EF4-FFF2-40B4-BE49-F238E27FC236}">
                <a16:creationId xmlns:a16="http://schemas.microsoft.com/office/drawing/2014/main" id="{FFA5D339-947E-4FD8-B208-C4C330A2DC84}"/>
              </a:ext>
            </a:extLst>
          </p:cNvPr>
          <p:cNvSpPr/>
          <p:nvPr/>
        </p:nvSpPr>
        <p:spPr>
          <a:xfrm>
            <a:off x="2625118" y="26685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Oval 6">
            <a:extLst>
              <a:ext uri="{FF2B5EF4-FFF2-40B4-BE49-F238E27FC236}">
                <a16:creationId xmlns:a16="http://schemas.microsoft.com/office/drawing/2014/main" id="{E9958578-74A3-4D78-8504-4CDC7BB8ED2C}"/>
              </a:ext>
            </a:extLst>
          </p:cNvPr>
          <p:cNvSpPr/>
          <p:nvPr/>
        </p:nvSpPr>
        <p:spPr>
          <a:xfrm>
            <a:off x="4862699" y="5315743"/>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 name="Oval 7"/>
          <p:cNvSpPr/>
          <p:nvPr/>
        </p:nvSpPr>
        <p:spPr>
          <a:xfrm>
            <a:off x="4850906" y="5311197"/>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 name="Oval 8"/>
          <p:cNvSpPr/>
          <p:nvPr/>
        </p:nvSpPr>
        <p:spPr>
          <a:xfrm>
            <a:off x="2614254" y="265892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 name="Oval 9"/>
          <p:cNvSpPr/>
          <p:nvPr/>
        </p:nvSpPr>
        <p:spPr>
          <a:xfrm>
            <a:off x="5653775" y="920838"/>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Oval 10"/>
          <p:cNvSpPr/>
          <p:nvPr/>
        </p:nvSpPr>
        <p:spPr>
          <a:xfrm>
            <a:off x="8458279" y="241599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2" name="Group 11"/>
          <p:cNvGrpSpPr/>
          <p:nvPr/>
        </p:nvGrpSpPr>
        <p:grpSpPr>
          <a:xfrm>
            <a:off x="3501582" y="1364174"/>
            <a:ext cx="5398486" cy="3947023"/>
            <a:chOff x="3243674" y="1009295"/>
            <a:chExt cx="5398486" cy="3947023"/>
          </a:xfrm>
        </p:grpSpPr>
        <p:cxnSp>
          <p:nvCxnSpPr>
            <p:cNvPr id="13" name="Straight Connector 12"/>
            <p:cNvCxnSpPr>
              <a:cxnSpLocks/>
            </p:cNvCxnSpPr>
            <p:nvPr/>
          </p:nvCxnSpPr>
          <p:spPr>
            <a:xfrm flipV="1">
              <a:off x="5847107" y="2509002"/>
              <a:ext cx="2795053" cy="8282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5839999" y="1009295"/>
              <a:ext cx="0" cy="21826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flipV="1">
              <a:off x="3243674" y="2828107"/>
              <a:ext cx="2595857" cy="4357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5213350" y="3273656"/>
              <a:ext cx="621615" cy="168266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273000" y="2008728"/>
            <a:ext cx="4697902" cy="3391996"/>
            <a:chOff x="4015092" y="1653849"/>
            <a:chExt cx="4697902" cy="3391996"/>
          </a:xfrm>
        </p:grpSpPr>
        <p:cxnSp>
          <p:nvCxnSpPr>
            <p:cNvPr id="18" name="Straight Connector 17"/>
            <p:cNvCxnSpPr>
              <a:cxnSpLocks/>
            </p:cNvCxnSpPr>
            <p:nvPr/>
          </p:nvCxnSpPr>
          <p:spPr>
            <a:xfrm flipV="1">
              <a:off x="5864725" y="1653849"/>
              <a:ext cx="1579393" cy="1565482"/>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flipV="1">
              <a:off x="4210271" y="1698783"/>
              <a:ext cx="1604534" cy="156276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5847938" y="3303411"/>
              <a:ext cx="2865056" cy="1742434"/>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015092" y="3273656"/>
              <a:ext cx="1819872" cy="373601"/>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C000"/>
                </a:solidFill>
                <a:effectLst/>
                <a:uLnTx/>
                <a:uFillTx/>
                <a:latin typeface="Source Sans Pro Semibold" panose="020B0503030403020204" pitchFamily="34" charset="77"/>
                <a:ea typeface="+mn-ea"/>
                <a:cs typeface="Arial" pitchFamily="34" charset="0"/>
              </a:rPr>
              <a:t>Thor</a:t>
            </a:r>
            <a:endPar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endParaRPr>
          </a:p>
        </p:txBody>
      </p:sp>
      <p:sp>
        <p:nvSpPr>
          <p:cNvPr id="23" name="Oval 22"/>
          <p:cNvSpPr/>
          <p:nvPr/>
        </p:nvSpPr>
        <p:spPr>
          <a:xfrm>
            <a:off x="4966716" y="2573802"/>
            <a:ext cx="2258568" cy="22585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4" name="Group 23"/>
          <p:cNvGrpSpPr/>
          <p:nvPr/>
        </p:nvGrpSpPr>
        <p:grpSpPr>
          <a:xfrm>
            <a:off x="2563866" y="870123"/>
            <a:ext cx="6832130" cy="5378792"/>
            <a:chOff x="2305958" y="515244"/>
            <a:chExt cx="6832130" cy="5378792"/>
          </a:xfrm>
        </p:grpSpPr>
        <p:sp>
          <p:nvSpPr>
            <p:cNvPr id="25" name="Oval 24"/>
            <p:cNvSpPr/>
            <p:nvPr/>
          </p:nvSpPr>
          <p:spPr>
            <a:xfrm>
              <a:off x="8149983" y="2010727"/>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6" name="Group 25"/>
            <p:cNvGrpSpPr/>
            <p:nvPr/>
          </p:nvGrpSpPr>
          <p:grpSpPr>
            <a:xfrm>
              <a:off x="4542610" y="4905931"/>
              <a:ext cx="988105" cy="988105"/>
              <a:chOff x="6969404" y="3221945"/>
              <a:chExt cx="988105" cy="988105"/>
            </a:xfrm>
          </p:grpSpPr>
          <p:sp>
            <p:nvSpPr>
              <p:cNvPr id="33" name="Oval 32"/>
              <p:cNvSpPr/>
              <p:nvPr/>
            </p:nvSpPr>
            <p:spPr>
              <a:xfrm>
                <a:off x="6969404" y="3221945"/>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34" name="Group 33"/>
              <p:cNvGrpSpPr/>
              <p:nvPr/>
            </p:nvGrpSpPr>
            <p:grpSpPr>
              <a:xfrm>
                <a:off x="7177751" y="3473322"/>
                <a:ext cx="572424" cy="453036"/>
                <a:chOff x="9001125" y="2884488"/>
                <a:chExt cx="852488" cy="674687"/>
              </a:xfrm>
              <a:solidFill>
                <a:schemeClr val="bg1"/>
              </a:solidFill>
            </p:grpSpPr>
            <p:sp>
              <p:nvSpPr>
                <p:cNvPr id="35" name="Freeform 5"/>
                <p:cNvSpPr>
                  <a:spLocks noEditPoints="1"/>
                </p:cNvSpPr>
                <p:nvPr/>
              </p:nvSpPr>
              <p:spPr bwMode="auto">
                <a:xfrm>
                  <a:off x="9264650" y="3100388"/>
                  <a:ext cx="312738" cy="312737"/>
                </a:xfrm>
                <a:custGeom>
                  <a:avLst/>
                  <a:gdLst>
                    <a:gd name="T0" fmla="*/ 515 w 1198"/>
                    <a:gd name="T1" fmla="*/ 1198 h 1198"/>
                    <a:gd name="T2" fmla="*/ 449 w 1198"/>
                    <a:gd name="T3" fmla="*/ 1011 h 1198"/>
                    <a:gd name="T4" fmla="*/ 369 w 1198"/>
                    <a:gd name="T5" fmla="*/ 1068 h 1198"/>
                    <a:gd name="T6" fmla="*/ 275 w 1198"/>
                    <a:gd name="T7" fmla="*/ 1069 h 1198"/>
                    <a:gd name="T8" fmla="*/ 105 w 1198"/>
                    <a:gd name="T9" fmla="*/ 872 h 1198"/>
                    <a:gd name="T10" fmla="*/ 188 w 1198"/>
                    <a:gd name="T11" fmla="*/ 763 h 1198"/>
                    <a:gd name="T12" fmla="*/ 66 w 1198"/>
                    <a:gd name="T13" fmla="*/ 750 h 1198"/>
                    <a:gd name="T14" fmla="*/ 0 w 1198"/>
                    <a:gd name="T15" fmla="*/ 459 h 1198"/>
                    <a:gd name="T16" fmla="*/ 182 w 1198"/>
                    <a:gd name="T17" fmla="*/ 393 h 1198"/>
                    <a:gd name="T18" fmla="*/ 125 w 1198"/>
                    <a:gd name="T19" fmla="*/ 315 h 1198"/>
                    <a:gd name="T20" fmla="*/ 124 w 1198"/>
                    <a:gd name="T21" fmla="*/ 221 h 1198"/>
                    <a:gd name="T22" fmla="*/ 322 w 1198"/>
                    <a:gd name="T23" fmla="*/ 50 h 1198"/>
                    <a:gd name="T24" fmla="*/ 369 w 1198"/>
                    <a:gd name="T25" fmla="*/ 70 h 1198"/>
                    <a:gd name="T26" fmla="*/ 449 w 1198"/>
                    <a:gd name="T27" fmla="*/ 127 h 1198"/>
                    <a:gd name="T28" fmla="*/ 515 w 1198"/>
                    <a:gd name="T29" fmla="*/ 0 h 1198"/>
                    <a:gd name="T30" fmla="*/ 806 w 1198"/>
                    <a:gd name="T31" fmla="*/ 66 h 1198"/>
                    <a:gd name="T32" fmla="*/ 818 w 1198"/>
                    <a:gd name="T33" fmla="*/ 133 h 1198"/>
                    <a:gd name="T34" fmla="*/ 924 w 1198"/>
                    <a:gd name="T35" fmla="*/ 50 h 1198"/>
                    <a:gd name="T36" fmla="*/ 1122 w 1198"/>
                    <a:gd name="T37" fmla="*/ 220 h 1198"/>
                    <a:gd name="T38" fmla="*/ 1122 w 1198"/>
                    <a:gd name="T39" fmla="*/ 314 h 1198"/>
                    <a:gd name="T40" fmla="*/ 1065 w 1198"/>
                    <a:gd name="T41" fmla="*/ 393 h 1198"/>
                    <a:gd name="T42" fmla="*/ 1198 w 1198"/>
                    <a:gd name="T43" fmla="*/ 459 h 1198"/>
                    <a:gd name="T44" fmla="*/ 1132 w 1198"/>
                    <a:gd name="T45" fmla="*/ 750 h 1198"/>
                    <a:gd name="T46" fmla="*/ 1059 w 1198"/>
                    <a:gd name="T47" fmla="*/ 762 h 1198"/>
                    <a:gd name="T48" fmla="*/ 1143 w 1198"/>
                    <a:gd name="T49" fmla="*/ 869 h 1198"/>
                    <a:gd name="T50" fmla="*/ 974 w 1198"/>
                    <a:gd name="T51" fmla="*/ 1068 h 1198"/>
                    <a:gd name="T52" fmla="*/ 880 w 1198"/>
                    <a:gd name="T53" fmla="*/ 1067 h 1198"/>
                    <a:gd name="T54" fmla="*/ 806 w 1198"/>
                    <a:gd name="T55" fmla="*/ 1010 h 1198"/>
                    <a:gd name="T56" fmla="*/ 739 w 1198"/>
                    <a:gd name="T57" fmla="*/ 1198 h 1198"/>
                    <a:gd name="T58" fmla="*/ 673 w 1198"/>
                    <a:gd name="T59" fmla="*/ 1066 h 1198"/>
                    <a:gd name="T60" fmla="*/ 729 w 1198"/>
                    <a:gd name="T61" fmla="*/ 894 h 1198"/>
                    <a:gd name="T62" fmla="*/ 796 w 1198"/>
                    <a:gd name="T63" fmla="*/ 863 h 1198"/>
                    <a:gd name="T64" fmla="*/ 927 w 1198"/>
                    <a:gd name="T65" fmla="*/ 926 h 1198"/>
                    <a:gd name="T66" fmla="*/ 929 w 1198"/>
                    <a:gd name="T67" fmla="*/ 821 h 1198"/>
                    <a:gd name="T68" fmla="*/ 932 w 1198"/>
                    <a:gd name="T69" fmla="*/ 718 h 1198"/>
                    <a:gd name="T70" fmla="*/ 1014 w 1198"/>
                    <a:gd name="T71" fmla="*/ 617 h 1198"/>
                    <a:gd name="T72" fmla="*/ 1066 w 1198"/>
                    <a:gd name="T73" fmla="*/ 525 h 1198"/>
                    <a:gd name="T74" fmla="*/ 948 w 1198"/>
                    <a:gd name="T75" fmla="*/ 470 h 1198"/>
                    <a:gd name="T76" fmla="*/ 917 w 1198"/>
                    <a:gd name="T77" fmla="*/ 399 h 1198"/>
                    <a:gd name="T78" fmla="*/ 981 w 1198"/>
                    <a:gd name="T79" fmla="*/ 266 h 1198"/>
                    <a:gd name="T80" fmla="*/ 877 w 1198"/>
                    <a:gd name="T81" fmla="*/ 263 h 1198"/>
                    <a:gd name="T82" fmla="*/ 772 w 1198"/>
                    <a:gd name="T83" fmla="*/ 260 h 1198"/>
                    <a:gd name="T84" fmla="*/ 673 w 1198"/>
                    <a:gd name="T85" fmla="*/ 179 h 1198"/>
                    <a:gd name="T86" fmla="*/ 581 w 1198"/>
                    <a:gd name="T87" fmla="*/ 133 h 1198"/>
                    <a:gd name="T88" fmla="*/ 526 w 1198"/>
                    <a:gd name="T89" fmla="*/ 244 h 1198"/>
                    <a:gd name="T90" fmla="*/ 455 w 1198"/>
                    <a:gd name="T91" fmla="*/ 275 h 1198"/>
                    <a:gd name="T92" fmla="*/ 321 w 1198"/>
                    <a:gd name="T93" fmla="*/ 211 h 1198"/>
                    <a:gd name="T94" fmla="*/ 318 w 1198"/>
                    <a:gd name="T95" fmla="*/ 319 h 1198"/>
                    <a:gd name="T96" fmla="*/ 316 w 1198"/>
                    <a:gd name="T97" fmla="*/ 420 h 1198"/>
                    <a:gd name="T98" fmla="*/ 233 w 1198"/>
                    <a:gd name="T99" fmla="*/ 525 h 1198"/>
                    <a:gd name="T100" fmla="*/ 133 w 1198"/>
                    <a:gd name="T101" fmla="*/ 617 h 1198"/>
                    <a:gd name="T102" fmla="*/ 299 w 1198"/>
                    <a:gd name="T103" fmla="*/ 673 h 1198"/>
                    <a:gd name="T104" fmla="*/ 330 w 1198"/>
                    <a:gd name="T105" fmla="*/ 741 h 1198"/>
                    <a:gd name="T106" fmla="*/ 266 w 1198"/>
                    <a:gd name="T107" fmla="*/ 873 h 1198"/>
                    <a:gd name="T108" fmla="*/ 375 w 1198"/>
                    <a:gd name="T109" fmla="*/ 874 h 1198"/>
                    <a:gd name="T110" fmla="*/ 474 w 1198"/>
                    <a:gd name="T111" fmla="*/ 875 h 1198"/>
                    <a:gd name="T112" fmla="*/ 581 w 1198"/>
                    <a:gd name="T113" fmla="*/ 959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8" h="1198">
                      <a:moveTo>
                        <a:pt x="739" y="1198"/>
                      </a:moveTo>
                      <a:cubicBezTo>
                        <a:pt x="515" y="1198"/>
                        <a:pt x="515" y="1198"/>
                        <a:pt x="515" y="1198"/>
                      </a:cubicBezTo>
                      <a:cubicBezTo>
                        <a:pt x="478" y="1198"/>
                        <a:pt x="449" y="1169"/>
                        <a:pt x="449" y="1132"/>
                      </a:cubicBezTo>
                      <a:cubicBezTo>
                        <a:pt x="449" y="1011"/>
                        <a:pt x="449" y="1011"/>
                        <a:pt x="449" y="1011"/>
                      </a:cubicBezTo>
                      <a:cubicBezTo>
                        <a:pt x="443" y="1009"/>
                        <a:pt x="438" y="1006"/>
                        <a:pt x="433" y="1004"/>
                      </a:cubicBezTo>
                      <a:cubicBezTo>
                        <a:pt x="369" y="1068"/>
                        <a:pt x="369" y="1068"/>
                        <a:pt x="369" y="1068"/>
                      </a:cubicBezTo>
                      <a:cubicBezTo>
                        <a:pt x="357" y="1081"/>
                        <a:pt x="340" y="1088"/>
                        <a:pt x="322" y="1088"/>
                      </a:cubicBezTo>
                      <a:cubicBezTo>
                        <a:pt x="305" y="1091"/>
                        <a:pt x="288" y="1081"/>
                        <a:pt x="275" y="1069"/>
                      </a:cubicBezTo>
                      <a:cubicBezTo>
                        <a:pt x="125" y="919"/>
                        <a:pt x="125" y="919"/>
                        <a:pt x="125" y="919"/>
                      </a:cubicBezTo>
                      <a:cubicBezTo>
                        <a:pt x="112" y="907"/>
                        <a:pt x="105" y="890"/>
                        <a:pt x="105" y="872"/>
                      </a:cubicBezTo>
                      <a:cubicBezTo>
                        <a:pt x="105" y="854"/>
                        <a:pt x="112" y="837"/>
                        <a:pt x="125" y="825"/>
                      </a:cubicBezTo>
                      <a:cubicBezTo>
                        <a:pt x="188" y="763"/>
                        <a:pt x="188" y="763"/>
                        <a:pt x="188" y="763"/>
                      </a:cubicBezTo>
                      <a:cubicBezTo>
                        <a:pt x="186" y="759"/>
                        <a:pt x="184" y="754"/>
                        <a:pt x="182" y="750"/>
                      </a:cubicBezTo>
                      <a:cubicBezTo>
                        <a:pt x="66" y="750"/>
                        <a:pt x="66" y="750"/>
                        <a:pt x="66" y="750"/>
                      </a:cubicBezTo>
                      <a:cubicBezTo>
                        <a:pt x="30" y="750"/>
                        <a:pt x="0" y="720"/>
                        <a:pt x="0" y="683"/>
                      </a:cubicBezTo>
                      <a:cubicBezTo>
                        <a:pt x="0" y="459"/>
                        <a:pt x="0" y="459"/>
                        <a:pt x="0" y="459"/>
                      </a:cubicBezTo>
                      <a:cubicBezTo>
                        <a:pt x="0" y="422"/>
                        <a:pt x="30" y="393"/>
                        <a:pt x="66" y="393"/>
                      </a:cubicBezTo>
                      <a:cubicBezTo>
                        <a:pt x="182" y="393"/>
                        <a:pt x="182" y="393"/>
                        <a:pt x="182" y="393"/>
                      </a:cubicBezTo>
                      <a:cubicBezTo>
                        <a:pt x="184" y="387"/>
                        <a:pt x="186" y="382"/>
                        <a:pt x="188" y="377"/>
                      </a:cubicBezTo>
                      <a:cubicBezTo>
                        <a:pt x="125" y="315"/>
                        <a:pt x="125" y="315"/>
                        <a:pt x="125" y="315"/>
                      </a:cubicBezTo>
                      <a:cubicBezTo>
                        <a:pt x="112" y="302"/>
                        <a:pt x="105" y="285"/>
                        <a:pt x="105" y="268"/>
                      </a:cubicBezTo>
                      <a:cubicBezTo>
                        <a:pt x="105" y="250"/>
                        <a:pt x="112" y="233"/>
                        <a:pt x="124" y="221"/>
                      </a:cubicBezTo>
                      <a:cubicBezTo>
                        <a:pt x="275" y="70"/>
                        <a:pt x="275" y="70"/>
                        <a:pt x="275" y="70"/>
                      </a:cubicBezTo>
                      <a:cubicBezTo>
                        <a:pt x="287" y="57"/>
                        <a:pt x="304" y="50"/>
                        <a:pt x="322" y="50"/>
                      </a:cubicBezTo>
                      <a:cubicBezTo>
                        <a:pt x="322" y="50"/>
                        <a:pt x="322" y="50"/>
                        <a:pt x="322" y="50"/>
                      </a:cubicBezTo>
                      <a:cubicBezTo>
                        <a:pt x="339" y="50"/>
                        <a:pt x="356" y="58"/>
                        <a:pt x="369" y="70"/>
                      </a:cubicBezTo>
                      <a:cubicBezTo>
                        <a:pt x="432" y="134"/>
                        <a:pt x="432" y="134"/>
                        <a:pt x="432" y="134"/>
                      </a:cubicBezTo>
                      <a:cubicBezTo>
                        <a:pt x="437" y="132"/>
                        <a:pt x="443" y="129"/>
                        <a:pt x="449" y="127"/>
                      </a:cubicBezTo>
                      <a:cubicBezTo>
                        <a:pt x="449" y="66"/>
                        <a:pt x="449" y="66"/>
                        <a:pt x="449" y="66"/>
                      </a:cubicBezTo>
                      <a:cubicBezTo>
                        <a:pt x="449" y="30"/>
                        <a:pt x="478" y="0"/>
                        <a:pt x="515" y="0"/>
                      </a:cubicBezTo>
                      <a:cubicBezTo>
                        <a:pt x="739" y="0"/>
                        <a:pt x="739" y="0"/>
                        <a:pt x="739" y="0"/>
                      </a:cubicBezTo>
                      <a:cubicBezTo>
                        <a:pt x="776" y="0"/>
                        <a:pt x="806" y="30"/>
                        <a:pt x="806" y="66"/>
                      </a:cubicBezTo>
                      <a:cubicBezTo>
                        <a:pt x="806" y="127"/>
                        <a:pt x="806" y="127"/>
                        <a:pt x="806" y="127"/>
                      </a:cubicBezTo>
                      <a:cubicBezTo>
                        <a:pt x="810" y="129"/>
                        <a:pt x="814" y="131"/>
                        <a:pt x="818" y="133"/>
                      </a:cubicBezTo>
                      <a:cubicBezTo>
                        <a:pt x="877" y="71"/>
                        <a:pt x="877" y="71"/>
                        <a:pt x="877" y="71"/>
                      </a:cubicBezTo>
                      <a:cubicBezTo>
                        <a:pt x="889" y="58"/>
                        <a:pt x="906" y="50"/>
                        <a:pt x="924" y="50"/>
                      </a:cubicBezTo>
                      <a:cubicBezTo>
                        <a:pt x="943" y="51"/>
                        <a:pt x="959" y="57"/>
                        <a:pt x="972" y="69"/>
                      </a:cubicBezTo>
                      <a:cubicBezTo>
                        <a:pt x="1122" y="220"/>
                        <a:pt x="1122" y="220"/>
                        <a:pt x="1122" y="220"/>
                      </a:cubicBezTo>
                      <a:cubicBezTo>
                        <a:pt x="1135" y="232"/>
                        <a:pt x="1142" y="249"/>
                        <a:pt x="1142" y="267"/>
                      </a:cubicBezTo>
                      <a:cubicBezTo>
                        <a:pt x="1142" y="284"/>
                        <a:pt x="1135" y="301"/>
                        <a:pt x="1122" y="314"/>
                      </a:cubicBezTo>
                      <a:cubicBezTo>
                        <a:pt x="1058" y="377"/>
                        <a:pt x="1058" y="377"/>
                        <a:pt x="1058" y="377"/>
                      </a:cubicBezTo>
                      <a:cubicBezTo>
                        <a:pt x="1061" y="382"/>
                        <a:pt x="1063" y="387"/>
                        <a:pt x="1065" y="393"/>
                      </a:cubicBezTo>
                      <a:cubicBezTo>
                        <a:pt x="1132" y="393"/>
                        <a:pt x="1132" y="393"/>
                        <a:pt x="1132" y="393"/>
                      </a:cubicBezTo>
                      <a:cubicBezTo>
                        <a:pt x="1169" y="393"/>
                        <a:pt x="1198" y="422"/>
                        <a:pt x="1198" y="459"/>
                      </a:cubicBezTo>
                      <a:cubicBezTo>
                        <a:pt x="1198" y="683"/>
                        <a:pt x="1198" y="683"/>
                        <a:pt x="1198" y="683"/>
                      </a:cubicBezTo>
                      <a:cubicBezTo>
                        <a:pt x="1198" y="720"/>
                        <a:pt x="1169" y="750"/>
                        <a:pt x="1132" y="750"/>
                      </a:cubicBezTo>
                      <a:cubicBezTo>
                        <a:pt x="1065" y="750"/>
                        <a:pt x="1065" y="750"/>
                        <a:pt x="1065" y="750"/>
                      </a:cubicBezTo>
                      <a:cubicBezTo>
                        <a:pt x="1063" y="754"/>
                        <a:pt x="1061" y="758"/>
                        <a:pt x="1059" y="762"/>
                      </a:cubicBezTo>
                      <a:cubicBezTo>
                        <a:pt x="1122" y="822"/>
                        <a:pt x="1122" y="822"/>
                        <a:pt x="1122" y="822"/>
                      </a:cubicBezTo>
                      <a:cubicBezTo>
                        <a:pt x="1135" y="835"/>
                        <a:pt x="1143" y="851"/>
                        <a:pt x="1143" y="869"/>
                      </a:cubicBezTo>
                      <a:cubicBezTo>
                        <a:pt x="1143" y="887"/>
                        <a:pt x="1136" y="904"/>
                        <a:pt x="1124" y="917"/>
                      </a:cubicBezTo>
                      <a:cubicBezTo>
                        <a:pt x="974" y="1068"/>
                        <a:pt x="974" y="1068"/>
                        <a:pt x="974" y="1068"/>
                      </a:cubicBezTo>
                      <a:cubicBezTo>
                        <a:pt x="962" y="1080"/>
                        <a:pt x="945" y="1086"/>
                        <a:pt x="927" y="1087"/>
                      </a:cubicBezTo>
                      <a:cubicBezTo>
                        <a:pt x="909" y="1087"/>
                        <a:pt x="892" y="1080"/>
                        <a:pt x="880" y="1067"/>
                      </a:cubicBezTo>
                      <a:cubicBezTo>
                        <a:pt x="818" y="1005"/>
                        <a:pt x="818" y="1005"/>
                        <a:pt x="818" y="1005"/>
                      </a:cubicBezTo>
                      <a:cubicBezTo>
                        <a:pt x="815" y="1007"/>
                        <a:pt x="810" y="1008"/>
                        <a:pt x="806" y="1010"/>
                      </a:cubicBezTo>
                      <a:cubicBezTo>
                        <a:pt x="806" y="1132"/>
                        <a:pt x="806" y="1132"/>
                        <a:pt x="806" y="1132"/>
                      </a:cubicBezTo>
                      <a:cubicBezTo>
                        <a:pt x="806" y="1169"/>
                        <a:pt x="776" y="1198"/>
                        <a:pt x="739" y="1198"/>
                      </a:cubicBezTo>
                      <a:close/>
                      <a:moveTo>
                        <a:pt x="581" y="1066"/>
                      </a:moveTo>
                      <a:cubicBezTo>
                        <a:pt x="673" y="1066"/>
                        <a:pt x="673" y="1066"/>
                        <a:pt x="673" y="1066"/>
                      </a:cubicBezTo>
                      <a:cubicBezTo>
                        <a:pt x="673" y="959"/>
                        <a:pt x="673" y="959"/>
                        <a:pt x="673" y="959"/>
                      </a:cubicBezTo>
                      <a:cubicBezTo>
                        <a:pt x="673" y="927"/>
                        <a:pt x="697" y="899"/>
                        <a:pt x="729" y="894"/>
                      </a:cubicBezTo>
                      <a:cubicBezTo>
                        <a:pt x="756" y="889"/>
                        <a:pt x="760" y="886"/>
                        <a:pt x="772" y="878"/>
                      </a:cubicBezTo>
                      <a:cubicBezTo>
                        <a:pt x="779" y="873"/>
                        <a:pt x="786" y="868"/>
                        <a:pt x="796" y="863"/>
                      </a:cubicBezTo>
                      <a:cubicBezTo>
                        <a:pt x="822" y="848"/>
                        <a:pt x="855" y="852"/>
                        <a:pt x="876" y="874"/>
                      </a:cubicBezTo>
                      <a:cubicBezTo>
                        <a:pt x="927" y="926"/>
                        <a:pt x="927" y="926"/>
                        <a:pt x="927" y="926"/>
                      </a:cubicBezTo>
                      <a:cubicBezTo>
                        <a:pt x="982" y="871"/>
                        <a:pt x="982" y="871"/>
                        <a:pt x="982" y="871"/>
                      </a:cubicBezTo>
                      <a:cubicBezTo>
                        <a:pt x="929" y="821"/>
                        <a:pt x="929" y="821"/>
                        <a:pt x="929" y="821"/>
                      </a:cubicBezTo>
                      <a:cubicBezTo>
                        <a:pt x="907" y="800"/>
                        <a:pt x="903" y="767"/>
                        <a:pt x="918" y="741"/>
                      </a:cubicBezTo>
                      <a:cubicBezTo>
                        <a:pt x="923" y="732"/>
                        <a:pt x="927" y="725"/>
                        <a:pt x="932" y="718"/>
                      </a:cubicBezTo>
                      <a:cubicBezTo>
                        <a:pt x="940" y="706"/>
                        <a:pt x="944" y="701"/>
                        <a:pt x="948" y="673"/>
                      </a:cubicBezTo>
                      <a:cubicBezTo>
                        <a:pt x="953" y="641"/>
                        <a:pt x="981" y="617"/>
                        <a:pt x="1014" y="617"/>
                      </a:cubicBezTo>
                      <a:cubicBezTo>
                        <a:pt x="1066" y="617"/>
                        <a:pt x="1066" y="617"/>
                        <a:pt x="1066" y="617"/>
                      </a:cubicBezTo>
                      <a:cubicBezTo>
                        <a:pt x="1066" y="525"/>
                        <a:pt x="1066" y="525"/>
                        <a:pt x="1066" y="525"/>
                      </a:cubicBezTo>
                      <a:cubicBezTo>
                        <a:pt x="1014" y="525"/>
                        <a:pt x="1014" y="525"/>
                        <a:pt x="1014" y="525"/>
                      </a:cubicBezTo>
                      <a:cubicBezTo>
                        <a:pt x="981" y="525"/>
                        <a:pt x="953" y="502"/>
                        <a:pt x="948" y="470"/>
                      </a:cubicBezTo>
                      <a:cubicBezTo>
                        <a:pt x="943" y="441"/>
                        <a:pt x="940" y="435"/>
                        <a:pt x="930" y="421"/>
                      </a:cubicBezTo>
                      <a:cubicBezTo>
                        <a:pt x="926" y="414"/>
                        <a:pt x="922" y="408"/>
                        <a:pt x="917" y="399"/>
                      </a:cubicBezTo>
                      <a:cubicBezTo>
                        <a:pt x="902" y="373"/>
                        <a:pt x="907" y="341"/>
                        <a:pt x="928" y="319"/>
                      </a:cubicBezTo>
                      <a:cubicBezTo>
                        <a:pt x="981" y="266"/>
                        <a:pt x="981" y="266"/>
                        <a:pt x="981" y="266"/>
                      </a:cubicBezTo>
                      <a:cubicBezTo>
                        <a:pt x="926" y="211"/>
                        <a:pt x="926" y="211"/>
                        <a:pt x="926" y="211"/>
                      </a:cubicBezTo>
                      <a:cubicBezTo>
                        <a:pt x="877" y="263"/>
                        <a:pt x="877" y="263"/>
                        <a:pt x="877" y="263"/>
                      </a:cubicBezTo>
                      <a:cubicBezTo>
                        <a:pt x="856" y="285"/>
                        <a:pt x="822" y="290"/>
                        <a:pt x="796" y="275"/>
                      </a:cubicBezTo>
                      <a:cubicBezTo>
                        <a:pt x="787" y="269"/>
                        <a:pt x="779" y="264"/>
                        <a:pt x="772" y="260"/>
                      </a:cubicBezTo>
                      <a:cubicBezTo>
                        <a:pt x="760" y="251"/>
                        <a:pt x="756" y="248"/>
                        <a:pt x="729" y="244"/>
                      </a:cubicBezTo>
                      <a:cubicBezTo>
                        <a:pt x="697" y="239"/>
                        <a:pt x="673" y="211"/>
                        <a:pt x="673" y="179"/>
                      </a:cubicBezTo>
                      <a:cubicBezTo>
                        <a:pt x="673" y="133"/>
                        <a:pt x="673" y="133"/>
                        <a:pt x="673" y="133"/>
                      </a:cubicBezTo>
                      <a:cubicBezTo>
                        <a:pt x="581" y="133"/>
                        <a:pt x="581" y="133"/>
                        <a:pt x="581" y="133"/>
                      </a:cubicBezTo>
                      <a:cubicBezTo>
                        <a:pt x="581" y="179"/>
                        <a:pt x="581" y="179"/>
                        <a:pt x="581" y="179"/>
                      </a:cubicBezTo>
                      <a:cubicBezTo>
                        <a:pt x="581" y="211"/>
                        <a:pt x="558" y="239"/>
                        <a:pt x="526" y="244"/>
                      </a:cubicBezTo>
                      <a:cubicBezTo>
                        <a:pt x="496" y="249"/>
                        <a:pt x="490" y="253"/>
                        <a:pt x="475" y="262"/>
                      </a:cubicBezTo>
                      <a:cubicBezTo>
                        <a:pt x="469" y="266"/>
                        <a:pt x="463" y="271"/>
                        <a:pt x="455" y="275"/>
                      </a:cubicBezTo>
                      <a:cubicBezTo>
                        <a:pt x="429" y="290"/>
                        <a:pt x="396" y="285"/>
                        <a:pt x="375" y="264"/>
                      </a:cubicBezTo>
                      <a:cubicBezTo>
                        <a:pt x="321" y="211"/>
                        <a:pt x="321" y="211"/>
                        <a:pt x="321" y="211"/>
                      </a:cubicBezTo>
                      <a:cubicBezTo>
                        <a:pt x="265" y="267"/>
                        <a:pt x="265" y="267"/>
                        <a:pt x="265" y="267"/>
                      </a:cubicBezTo>
                      <a:cubicBezTo>
                        <a:pt x="318" y="319"/>
                        <a:pt x="318" y="319"/>
                        <a:pt x="318" y="319"/>
                      </a:cubicBezTo>
                      <a:cubicBezTo>
                        <a:pt x="340" y="340"/>
                        <a:pt x="344" y="373"/>
                        <a:pt x="329" y="399"/>
                      </a:cubicBezTo>
                      <a:cubicBezTo>
                        <a:pt x="325" y="407"/>
                        <a:pt x="320" y="414"/>
                        <a:pt x="316" y="420"/>
                      </a:cubicBezTo>
                      <a:cubicBezTo>
                        <a:pt x="307" y="435"/>
                        <a:pt x="303" y="440"/>
                        <a:pt x="299" y="470"/>
                      </a:cubicBezTo>
                      <a:cubicBezTo>
                        <a:pt x="293" y="502"/>
                        <a:pt x="266" y="525"/>
                        <a:pt x="233" y="525"/>
                      </a:cubicBezTo>
                      <a:cubicBezTo>
                        <a:pt x="133" y="525"/>
                        <a:pt x="133" y="525"/>
                        <a:pt x="133" y="525"/>
                      </a:cubicBezTo>
                      <a:cubicBezTo>
                        <a:pt x="133" y="617"/>
                        <a:pt x="133" y="617"/>
                        <a:pt x="133" y="617"/>
                      </a:cubicBezTo>
                      <a:cubicBezTo>
                        <a:pt x="233" y="617"/>
                        <a:pt x="233" y="617"/>
                        <a:pt x="233" y="617"/>
                      </a:cubicBezTo>
                      <a:cubicBezTo>
                        <a:pt x="266" y="617"/>
                        <a:pt x="293" y="641"/>
                        <a:pt x="299" y="673"/>
                      </a:cubicBezTo>
                      <a:cubicBezTo>
                        <a:pt x="303" y="700"/>
                        <a:pt x="306" y="705"/>
                        <a:pt x="315" y="717"/>
                      </a:cubicBezTo>
                      <a:cubicBezTo>
                        <a:pt x="319" y="724"/>
                        <a:pt x="324" y="731"/>
                        <a:pt x="330" y="741"/>
                      </a:cubicBezTo>
                      <a:cubicBezTo>
                        <a:pt x="344" y="767"/>
                        <a:pt x="340" y="800"/>
                        <a:pt x="318" y="821"/>
                      </a:cubicBezTo>
                      <a:cubicBezTo>
                        <a:pt x="266" y="873"/>
                        <a:pt x="266" y="873"/>
                        <a:pt x="266" y="873"/>
                      </a:cubicBezTo>
                      <a:cubicBezTo>
                        <a:pt x="321" y="928"/>
                        <a:pt x="321" y="928"/>
                        <a:pt x="321" y="928"/>
                      </a:cubicBezTo>
                      <a:cubicBezTo>
                        <a:pt x="375" y="874"/>
                        <a:pt x="375" y="874"/>
                        <a:pt x="375" y="874"/>
                      </a:cubicBezTo>
                      <a:cubicBezTo>
                        <a:pt x="396" y="853"/>
                        <a:pt x="429" y="848"/>
                        <a:pt x="455" y="863"/>
                      </a:cubicBezTo>
                      <a:cubicBezTo>
                        <a:pt x="462" y="867"/>
                        <a:pt x="468" y="871"/>
                        <a:pt x="474" y="875"/>
                      </a:cubicBezTo>
                      <a:cubicBezTo>
                        <a:pt x="489" y="885"/>
                        <a:pt x="495" y="889"/>
                        <a:pt x="526" y="894"/>
                      </a:cubicBezTo>
                      <a:cubicBezTo>
                        <a:pt x="558" y="899"/>
                        <a:pt x="581" y="927"/>
                        <a:pt x="581" y="959"/>
                      </a:cubicBezTo>
                      <a:lnTo>
                        <a:pt x="581" y="10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6"/>
                <p:cNvSpPr>
                  <a:spLocks noEditPoints="1"/>
                </p:cNvSpPr>
                <p:nvPr/>
              </p:nvSpPr>
              <p:spPr bwMode="auto">
                <a:xfrm>
                  <a:off x="9366250" y="3187700"/>
                  <a:ext cx="122238" cy="123825"/>
                </a:xfrm>
                <a:custGeom>
                  <a:avLst/>
                  <a:gdLst>
                    <a:gd name="T0" fmla="*/ 235 w 471"/>
                    <a:gd name="T1" fmla="*/ 471 h 471"/>
                    <a:gd name="T2" fmla="*/ 0 w 471"/>
                    <a:gd name="T3" fmla="*/ 235 h 471"/>
                    <a:gd name="T4" fmla="*/ 235 w 471"/>
                    <a:gd name="T5" fmla="*/ 0 h 471"/>
                    <a:gd name="T6" fmla="*/ 471 w 471"/>
                    <a:gd name="T7" fmla="*/ 235 h 471"/>
                    <a:gd name="T8" fmla="*/ 235 w 471"/>
                    <a:gd name="T9" fmla="*/ 471 h 471"/>
                    <a:gd name="T10" fmla="*/ 235 w 471"/>
                    <a:gd name="T11" fmla="*/ 132 h 471"/>
                    <a:gd name="T12" fmla="*/ 132 w 471"/>
                    <a:gd name="T13" fmla="*/ 235 h 471"/>
                    <a:gd name="T14" fmla="*/ 235 w 471"/>
                    <a:gd name="T15" fmla="*/ 339 h 471"/>
                    <a:gd name="T16" fmla="*/ 339 w 471"/>
                    <a:gd name="T17" fmla="*/ 235 h 471"/>
                    <a:gd name="T18" fmla="*/ 235 w 471"/>
                    <a:gd name="T19" fmla="*/ 1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471">
                      <a:moveTo>
                        <a:pt x="235" y="471"/>
                      </a:moveTo>
                      <a:cubicBezTo>
                        <a:pt x="105" y="471"/>
                        <a:pt x="0" y="366"/>
                        <a:pt x="0" y="235"/>
                      </a:cubicBezTo>
                      <a:cubicBezTo>
                        <a:pt x="0" y="105"/>
                        <a:pt x="105" y="0"/>
                        <a:pt x="235" y="0"/>
                      </a:cubicBezTo>
                      <a:cubicBezTo>
                        <a:pt x="365" y="0"/>
                        <a:pt x="471" y="105"/>
                        <a:pt x="471" y="235"/>
                      </a:cubicBezTo>
                      <a:cubicBezTo>
                        <a:pt x="471" y="366"/>
                        <a:pt x="365" y="471"/>
                        <a:pt x="235" y="471"/>
                      </a:cubicBezTo>
                      <a:close/>
                      <a:moveTo>
                        <a:pt x="235" y="132"/>
                      </a:moveTo>
                      <a:cubicBezTo>
                        <a:pt x="178" y="132"/>
                        <a:pt x="132" y="179"/>
                        <a:pt x="132" y="235"/>
                      </a:cubicBezTo>
                      <a:cubicBezTo>
                        <a:pt x="132" y="292"/>
                        <a:pt x="178" y="339"/>
                        <a:pt x="235" y="339"/>
                      </a:cubicBezTo>
                      <a:cubicBezTo>
                        <a:pt x="292" y="339"/>
                        <a:pt x="339" y="292"/>
                        <a:pt x="339" y="235"/>
                      </a:cubicBezTo>
                      <a:cubicBezTo>
                        <a:pt x="339" y="179"/>
                        <a:pt x="292" y="132"/>
                        <a:pt x="23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7"/>
                <p:cNvSpPr>
                  <a:spLocks noEditPoints="1"/>
                </p:cNvSpPr>
                <p:nvPr/>
              </p:nvSpPr>
              <p:spPr bwMode="auto">
                <a:xfrm>
                  <a:off x="9001125" y="2884488"/>
                  <a:ext cx="852488" cy="674687"/>
                </a:xfrm>
                <a:custGeom>
                  <a:avLst/>
                  <a:gdLst>
                    <a:gd name="T0" fmla="*/ 2995 w 3267"/>
                    <a:gd name="T1" fmla="*/ 2586 h 2586"/>
                    <a:gd name="T2" fmla="*/ 272 w 3267"/>
                    <a:gd name="T3" fmla="*/ 2586 h 2586"/>
                    <a:gd name="T4" fmla="*/ 0 w 3267"/>
                    <a:gd name="T5" fmla="*/ 2314 h 2586"/>
                    <a:gd name="T6" fmla="*/ 0 w 3267"/>
                    <a:gd name="T7" fmla="*/ 272 h 2586"/>
                    <a:gd name="T8" fmla="*/ 272 w 3267"/>
                    <a:gd name="T9" fmla="*/ 0 h 2586"/>
                    <a:gd name="T10" fmla="*/ 1418 w 3267"/>
                    <a:gd name="T11" fmla="*/ 0 h 2586"/>
                    <a:gd name="T12" fmla="*/ 1690 w 3267"/>
                    <a:gd name="T13" fmla="*/ 272 h 2586"/>
                    <a:gd name="T14" fmla="*/ 2859 w 3267"/>
                    <a:gd name="T15" fmla="*/ 272 h 2586"/>
                    <a:gd name="T16" fmla="*/ 3267 w 3267"/>
                    <a:gd name="T17" fmla="*/ 680 h 2586"/>
                    <a:gd name="T18" fmla="*/ 3267 w 3267"/>
                    <a:gd name="T19" fmla="*/ 2314 h 2586"/>
                    <a:gd name="T20" fmla="*/ 3188 w 3267"/>
                    <a:gd name="T21" fmla="*/ 2506 h 2586"/>
                    <a:gd name="T22" fmla="*/ 2995 w 3267"/>
                    <a:gd name="T23" fmla="*/ 2586 h 2586"/>
                    <a:gd name="T24" fmla="*/ 272 w 3267"/>
                    <a:gd name="T25" fmla="*/ 272 h 2586"/>
                    <a:gd name="T26" fmla="*/ 272 w 3267"/>
                    <a:gd name="T27" fmla="*/ 2314 h 2586"/>
                    <a:gd name="T28" fmla="*/ 2995 w 3267"/>
                    <a:gd name="T29" fmla="*/ 2314 h 2586"/>
                    <a:gd name="T30" fmla="*/ 2995 w 3267"/>
                    <a:gd name="T31" fmla="*/ 680 h 2586"/>
                    <a:gd name="T32" fmla="*/ 2859 w 3267"/>
                    <a:gd name="T33" fmla="*/ 544 h 2586"/>
                    <a:gd name="T34" fmla="*/ 1577 w 3267"/>
                    <a:gd name="T35" fmla="*/ 544 h 2586"/>
                    <a:gd name="T36" fmla="*/ 1305 w 3267"/>
                    <a:gd name="T37" fmla="*/ 272 h 2586"/>
                    <a:gd name="T38" fmla="*/ 272 w 3267"/>
                    <a:gd name="T39" fmla="*/ 27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7" h="2586">
                      <a:moveTo>
                        <a:pt x="2995" y="2586"/>
                      </a:moveTo>
                      <a:cubicBezTo>
                        <a:pt x="272" y="2586"/>
                        <a:pt x="272" y="2586"/>
                        <a:pt x="272" y="2586"/>
                      </a:cubicBezTo>
                      <a:cubicBezTo>
                        <a:pt x="122" y="2586"/>
                        <a:pt x="0" y="2464"/>
                        <a:pt x="0" y="2314"/>
                      </a:cubicBezTo>
                      <a:cubicBezTo>
                        <a:pt x="0" y="272"/>
                        <a:pt x="0" y="272"/>
                        <a:pt x="0" y="272"/>
                      </a:cubicBezTo>
                      <a:cubicBezTo>
                        <a:pt x="0" y="122"/>
                        <a:pt x="122" y="0"/>
                        <a:pt x="272" y="0"/>
                      </a:cubicBezTo>
                      <a:cubicBezTo>
                        <a:pt x="1418" y="0"/>
                        <a:pt x="1418" y="0"/>
                        <a:pt x="1418" y="0"/>
                      </a:cubicBezTo>
                      <a:cubicBezTo>
                        <a:pt x="1690" y="272"/>
                        <a:pt x="1690" y="272"/>
                        <a:pt x="1690" y="272"/>
                      </a:cubicBezTo>
                      <a:cubicBezTo>
                        <a:pt x="2859" y="272"/>
                        <a:pt x="2859" y="272"/>
                        <a:pt x="2859" y="272"/>
                      </a:cubicBezTo>
                      <a:cubicBezTo>
                        <a:pt x="3084" y="272"/>
                        <a:pt x="3267" y="455"/>
                        <a:pt x="3267" y="680"/>
                      </a:cubicBezTo>
                      <a:cubicBezTo>
                        <a:pt x="3267" y="2314"/>
                        <a:pt x="3267" y="2314"/>
                        <a:pt x="3267" y="2314"/>
                      </a:cubicBezTo>
                      <a:cubicBezTo>
                        <a:pt x="3267" y="2386"/>
                        <a:pt x="3239" y="2455"/>
                        <a:pt x="3188" y="2506"/>
                      </a:cubicBezTo>
                      <a:cubicBezTo>
                        <a:pt x="3136" y="2558"/>
                        <a:pt x="3068" y="2586"/>
                        <a:pt x="2995" y="2586"/>
                      </a:cubicBezTo>
                      <a:close/>
                      <a:moveTo>
                        <a:pt x="272" y="272"/>
                      </a:moveTo>
                      <a:cubicBezTo>
                        <a:pt x="272" y="2314"/>
                        <a:pt x="272" y="2314"/>
                        <a:pt x="272" y="2314"/>
                      </a:cubicBezTo>
                      <a:cubicBezTo>
                        <a:pt x="2995" y="2314"/>
                        <a:pt x="2995" y="2314"/>
                        <a:pt x="2995" y="2314"/>
                      </a:cubicBezTo>
                      <a:cubicBezTo>
                        <a:pt x="2995" y="680"/>
                        <a:pt x="2995" y="680"/>
                        <a:pt x="2995" y="680"/>
                      </a:cubicBezTo>
                      <a:cubicBezTo>
                        <a:pt x="2995" y="605"/>
                        <a:pt x="2934" y="544"/>
                        <a:pt x="2859" y="544"/>
                      </a:cubicBezTo>
                      <a:cubicBezTo>
                        <a:pt x="1577" y="544"/>
                        <a:pt x="1577" y="544"/>
                        <a:pt x="1577" y="544"/>
                      </a:cubicBezTo>
                      <a:cubicBezTo>
                        <a:pt x="1305" y="272"/>
                        <a:pt x="1305" y="272"/>
                        <a:pt x="1305" y="272"/>
                      </a:cubicBezTo>
                      <a:lnTo>
                        <a:pt x="27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27" name="Group 26"/>
            <p:cNvGrpSpPr/>
            <p:nvPr/>
          </p:nvGrpSpPr>
          <p:grpSpPr>
            <a:xfrm>
              <a:off x="2305958" y="2253657"/>
              <a:ext cx="988105" cy="988105"/>
              <a:chOff x="1825804" y="3351003"/>
              <a:chExt cx="988105" cy="988105"/>
            </a:xfrm>
          </p:grpSpPr>
          <p:sp>
            <p:nvSpPr>
              <p:cNvPr id="31" name="Oval 30"/>
              <p:cNvSpPr/>
              <p:nvPr/>
            </p:nvSpPr>
            <p:spPr>
              <a:xfrm>
                <a:off x="1825804" y="3351003"/>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11"/>
              <p:cNvSpPr>
                <a:spLocks noEditPoints="1"/>
              </p:cNvSpPr>
              <p:nvPr/>
            </p:nvSpPr>
            <p:spPr bwMode="auto">
              <a:xfrm>
                <a:off x="2058713" y="3569173"/>
                <a:ext cx="519388" cy="518232"/>
              </a:xfrm>
              <a:custGeom>
                <a:avLst/>
                <a:gdLst>
                  <a:gd name="T0" fmla="*/ 2751 w 4126"/>
                  <a:gd name="T1" fmla="*/ 3782 h 4126"/>
                  <a:gd name="T2" fmla="*/ 344 w 4126"/>
                  <a:gd name="T3" fmla="*/ 3782 h 4126"/>
                  <a:gd name="T4" fmla="*/ 344 w 4126"/>
                  <a:gd name="T5" fmla="*/ 1375 h 4126"/>
                  <a:gd name="T6" fmla="*/ 1204 w 4126"/>
                  <a:gd name="T7" fmla="*/ 1375 h 4126"/>
                  <a:gd name="T8" fmla="*/ 1375 w 4126"/>
                  <a:gd name="T9" fmla="*/ 1204 h 4126"/>
                  <a:gd name="T10" fmla="*/ 1375 w 4126"/>
                  <a:gd name="T11" fmla="*/ 1204 h 4126"/>
                  <a:gd name="T12" fmla="*/ 1204 w 4126"/>
                  <a:gd name="T13" fmla="*/ 1032 h 4126"/>
                  <a:gd name="T14" fmla="*/ 171 w 4126"/>
                  <a:gd name="T15" fmla="*/ 1032 h 4126"/>
                  <a:gd name="T16" fmla="*/ 0 w 4126"/>
                  <a:gd name="T17" fmla="*/ 1204 h 4126"/>
                  <a:gd name="T18" fmla="*/ 0 w 4126"/>
                  <a:gd name="T19" fmla="*/ 3955 h 4126"/>
                  <a:gd name="T20" fmla="*/ 171 w 4126"/>
                  <a:gd name="T21" fmla="*/ 4126 h 4126"/>
                  <a:gd name="T22" fmla="*/ 2923 w 4126"/>
                  <a:gd name="T23" fmla="*/ 4126 h 4126"/>
                  <a:gd name="T24" fmla="*/ 3094 w 4126"/>
                  <a:gd name="T25" fmla="*/ 3955 h 4126"/>
                  <a:gd name="T26" fmla="*/ 3094 w 4126"/>
                  <a:gd name="T27" fmla="*/ 2922 h 4126"/>
                  <a:gd name="T28" fmla="*/ 2923 w 4126"/>
                  <a:gd name="T29" fmla="*/ 2751 h 4126"/>
                  <a:gd name="T30" fmla="*/ 2922 w 4126"/>
                  <a:gd name="T31" fmla="*/ 2751 h 4126"/>
                  <a:gd name="T32" fmla="*/ 2751 w 4126"/>
                  <a:gd name="T33" fmla="*/ 2922 h 4126"/>
                  <a:gd name="T34" fmla="*/ 2751 w 4126"/>
                  <a:gd name="T35" fmla="*/ 3782 h 4126"/>
                  <a:gd name="T36" fmla="*/ 1891 w 4126"/>
                  <a:gd name="T37" fmla="*/ 1203 h 4126"/>
                  <a:gd name="T38" fmla="*/ 2673 w 4126"/>
                  <a:gd name="T39" fmla="*/ 1203 h 4126"/>
                  <a:gd name="T40" fmla="*/ 824 w 4126"/>
                  <a:gd name="T41" fmla="*/ 3059 h 4126"/>
                  <a:gd name="T42" fmla="*/ 1067 w 4126"/>
                  <a:gd name="T43" fmla="*/ 3302 h 4126"/>
                  <a:gd name="T44" fmla="*/ 2923 w 4126"/>
                  <a:gd name="T45" fmla="*/ 1454 h 4126"/>
                  <a:gd name="T46" fmla="*/ 2923 w 4126"/>
                  <a:gd name="T47" fmla="*/ 2235 h 4126"/>
                  <a:gd name="T48" fmla="*/ 3266 w 4126"/>
                  <a:gd name="T49" fmla="*/ 2235 h 4126"/>
                  <a:gd name="T50" fmla="*/ 3266 w 4126"/>
                  <a:gd name="T51" fmla="*/ 860 h 4126"/>
                  <a:gd name="T52" fmla="*/ 1891 w 4126"/>
                  <a:gd name="T53" fmla="*/ 860 h 4126"/>
                  <a:gd name="T54" fmla="*/ 1891 w 4126"/>
                  <a:gd name="T55" fmla="*/ 1203 h 4126"/>
                  <a:gd name="T56" fmla="*/ 1203 w 4126"/>
                  <a:gd name="T57" fmla="*/ 172 h 4126"/>
                  <a:gd name="T58" fmla="*/ 1203 w 4126"/>
                  <a:gd name="T59" fmla="*/ 172 h 4126"/>
                  <a:gd name="T60" fmla="*/ 1375 w 4126"/>
                  <a:gd name="T61" fmla="*/ 344 h 4126"/>
                  <a:gd name="T62" fmla="*/ 3782 w 4126"/>
                  <a:gd name="T63" fmla="*/ 344 h 4126"/>
                  <a:gd name="T64" fmla="*/ 3782 w 4126"/>
                  <a:gd name="T65" fmla="*/ 2751 h 4126"/>
                  <a:gd name="T66" fmla="*/ 3954 w 4126"/>
                  <a:gd name="T67" fmla="*/ 2923 h 4126"/>
                  <a:gd name="T68" fmla="*/ 3954 w 4126"/>
                  <a:gd name="T69" fmla="*/ 2923 h 4126"/>
                  <a:gd name="T70" fmla="*/ 4126 w 4126"/>
                  <a:gd name="T71" fmla="*/ 2751 h 4126"/>
                  <a:gd name="T72" fmla="*/ 4126 w 4126"/>
                  <a:gd name="T73" fmla="*/ 0 h 4126"/>
                  <a:gd name="T74" fmla="*/ 1375 w 4126"/>
                  <a:gd name="T75" fmla="*/ 0 h 4126"/>
                  <a:gd name="T76" fmla="*/ 1203 w 4126"/>
                  <a:gd name="T77" fmla="*/ 172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26" h="4126">
                    <a:moveTo>
                      <a:pt x="2751" y="3782"/>
                    </a:moveTo>
                    <a:cubicBezTo>
                      <a:pt x="344" y="3782"/>
                      <a:pt x="344" y="3782"/>
                      <a:pt x="344" y="3782"/>
                    </a:cubicBezTo>
                    <a:cubicBezTo>
                      <a:pt x="344" y="1375"/>
                      <a:pt x="344" y="1375"/>
                      <a:pt x="344" y="1375"/>
                    </a:cubicBezTo>
                    <a:cubicBezTo>
                      <a:pt x="1204" y="1375"/>
                      <a:pt x="1204" y="1375"/>
                      <a:pt x="1204" y="1375"/>
                    </a:cubicBezTo>
                    <a:cubicBezTo>
                      <a:pt x="1298" y="1375"/>
                      <a:pt x="1375" y="1299"/>
                      <a:pt x="1375" y="1204"/>
                    </a:cubicBezTo>
                    <a:cubicBezTo>
                      <a:pt x="1375" y="1204"/>
                      <a:pt x="1375" y="1204"/>
                      <a:pt x="1375" y="1204"/>
                    </a:cubicBezTo>
                    <a:cubicBezTo>
                      <a:pt x="1375" y="1109"/>
                      <a:pt x="1298" y="1032"/>
                      <a:pt x="1204" y="1032"/>
                    </a:cubicBezTo>
                    <a:cubicBezTo>
                      <a:pt x="171" y="1032"/>
                      <a:pt x="171" y="1032"/>
                      <a:pt x="171" y="1032"/>
                    </a:cubicBezTo>
                    <a:cubicBezTo>
                      <a:pt x="76" y="1032"/>
                      <a:pt x="0" y="1109"/>
                      <a:pt x="0" y="1204"/>
                    </a:cubicBezTo>
                    <a:cubicBezTo>
                      <a:pt x="0" y="3955"/>
                      <a:pt x="0" y="3955"/>
                      <a:pt x="0" y="3955"/>
                    </a:cubicBezTo>
                    <a:cubicBezTo>
                      <a:pt x="0" y="4049"/>
                      <a:pt x="76" y="4126"/>
                      <a:pt x="171" y="4126"/>
                    </a:cubicBezTo>
                    <a:cubicBezTo>
                      <a:pt x="2923" y="4126"/>
                      <a:pt x="2923" y="4126"/>
                      <a:pt x="2923" y="4126"/>
                    </a:cubicBezTo>
                    <a:cubicBezTo>
                      <a:pt x="3018" y="4126"/>
                      <a:pt x="3094" y="4049"/>
                      <a:pt x="3094" y="3955"/>
                    </a:cubicBezTo>
                    <a:cubicBezTo>
                      <a:pt x="3094" y="2922"/>
                      <a:pt x="3094" y="2922"/>
                      <a:pt x="3094" y="2922"/>
                    </a:cubicBezTo>
                    <a:cubicBezTo>
                      <a:pt x="3094" y="2828"/>
                      <a:pt x="3018" y="2751"/>
                      <a:pt x="2923" y="2751"/>
                    </a:cubicBezTo>
                    <a:cubicBezTo>
                      <a:pt x="2922" y="2751"/>
                      <a:pt x="2922" y="2751"/>
                      <a:pt x="2922" y="2751"/>
                    </a:cubicBezTo>
                    <a:cubicBezTo>
                      <a:pt x="2827" y="2751"/>
                      <a:pt x="2751" y="2828"/>
                      <a:pt x="2751" y="2922"/>
                    </a:cubicBezTo>
                    <a:lnTo>
                      <a:pt x="2751" y="3782"/>
                    </a:lnTo>
                    <a:close/>
                    <a:moveTo>
                      <a:pt x="1891" y="1203"/>
                    </a:moveTo>
                    <a:cubicBezTo>
                      <a:pt x="2673" y="1203"/>
                      <a:pt x="2673" y="1203"/>
                      <a:pt x="2673" y="1203"/>
                    </a:cubicBezTo>
                    <a:cubicBezTo>
                      <a:pt x="824" y="3059"/>
                      <a:pt x="824" y="3059"/>
                      <a:pt x="824" y="3059"/>
                    </a:cubicBezTo>
                    <a:cubicBezTo>
                      <a:pt x="1067" y="3302"/>
                      <a:pt x="1067" y="3302"/>
                      <a:pt x="1067" y="3302"/>
                    </a:cubicBezTo>
                    <a:cubicBezTo>
                      <a:pt x="2923" y="1454"/>
                      <a:pt x="2923" y="1454"/>
                      <a:pt x="2923" y="1454"/>
                    </a:cubicBezTo>
                    <a:cubicBezTo>
                      <a:pt x="2923" y="2235"/>
                      <a:pt x="2923" y="2235"/>
                      <a:pt x="2923" y="2235"/>
                    </a:cubicBezTo>
                    <a:cubicBezTo>
                      <a:pt x="3266" y="2235"/>
                      <a:pt x="3266" y="2235"/>
                      <a:pt x="3266" y="2235"/>
                    </a:cubicBezTo>
                    <a:cubicBezTo>
                      <a:pt x="3266" y="860"/>
                      <a:pt x="3266" y="860"/>
                      <a:pt x="3266" y="860"/>
                    </a:cubicBezTo>
                    <a:cubicBezTo>
                      <a:pt x="1891" y="860"/>
                      <a:pt x="1891" y="860"/>
                      <a:pt x="1891" y="860"/>
                    </a:cubicBezTo>
                    <a:lnTo>
                      <a:pt x="1891" y="1203"/>
                    </a:lnTo>
                    <a:close/>
                    <a:moveTo>
                      <a:pt x="1203" y="172"/>
                    </a:moveTo>
                    <a:cubicBezTo>
                      <a:pt x="1203" y="172"/>
                      <a:pt x="1203" y="172"/>
                      <a:pt x="1203" y="172"/>
                    </a:cubicBezTo>
                    <a:cubicBezTo>
                      <a:pt x="1203" y="267"/>
                      <a:pt x="1280" y="344"/>
                      <a:pt x="1375" y="344"/>
                    </a:cubicBezTo>
                    <a:cubicBezTo>
                      <a:pt x="3782" y="344"/>
                      <a:pt x="3782" y="344"/>
                      <a:pt x="3782" y="344"/>
                    </a:cubicBezTo>
                    <a:cubicBezTo>
                      <a:pt x="3782" y="2751"/>
                      <a:pt x="3782" y="2751"/>
                      <a:pt x="3782" y="2751"/>
                    </a:cubicBezTo>
                    <a:cubicBezTo>
                      <a:pt x="3782" y="2846"/>
                      <a:pt x="3859" y="2923"/>
                      <a:pt x="3954" y="2923"/>
                    </a:cubicBezTo>
                    <a:cubicBezTo>
                      <a:pt x="3954" y="2923"/>
                      <a:pt x="3954" y="2923"/>
                      <a:pt x="3954" y="2923"/>
                    </a:cubicBezTo>
                    <a:cubicBezTo>
                      <a:pt x="4049" y="2923"/>
                      <a:pt x="4126" y="2846"/>
                      <a:pt x="4126" y="2751"/>
                    </a:cubicBezTo>
                    <a:cubicBezTo>
                      <a:pt x="4126" y="0"/>
                      <a:pt x="4126" y="0"/>
                      <a:pt x="4126" y="0"/>
                    </a:cubicBezTo>
                    <a:cubicBezTo>
                      <a:pt x="1375" y="0"/>
                      <a:pt x="1375" y="0"/>
                      <a:pt x="1375" y="0"/>
                    </a:cubicBezTo>
                    <a:cubicBezTo>
                      <a:pt x="1280" y="0"/>
                      <a:pt x="1203" y="77"/>
                      <a:pt x="1203"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8" name="Group 27"/>
            <p:cNvGrpSpPr/>
            <p:nvPr/>
          </p:nvGrpSpPr>
          <p:grpSpPr>
            <a:xfrm>
              <a:off x="5345479" y="515244"/>
              <a:ext cx="988105" cy="988105"/>
              <a:chOff x="3017349" y="1623218"/>
              <a:chExt cx="988105" cy="988105"/>
            </a:xfrm>
          </p:grpSpPr>
          <p:sp>
            <p:nvSpPr>
              <p:cNvPr id="29" name="Oval 28"/>
              <p:cNvSpPr/>
              <p:nvPr/>
            </p:nvSpPr>
            <p:spPr>
              <a:xfrm>
                <a:off x="3017349" y="1623218"/>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5"/>
              <p:cNvSpPr>
                <a:spLocks noEditPoints="1"/>
              </p:cNvSpPr>
              <p:nvPr/>
            </p:nvSpPr>
            <p:spPr bwMode="auto">
              <a:xfrm>
                <a:off x="3202585" y="1808454"/>
                <a:ext cx="617631" cy="617631"/>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38" name="Group 37"/>
          <p:cNvGrpSpPr/>
          <p:nvPr/>
        </p:nvGrpSpPr>
        <p:grpSpPr>
          <a:xfrm>
            <a:off x="3658525" y="1471454"/>
            <a:ext cx="5855760" cy="4395700"/>
            <a:chOff x="3400617" y="1116575"/>
            <a:chExt cx="5855760" cy="4395700"/>
          </a:xfrm>
        </p:grpSpPr>
        <p:sp>
          <p:nvSpPr>
            <p:cNvPr id="39" name="Oval 38"/>
            <p:cNvSpPr/>
            <p:nvPr/>
          </p:nvSpPr>
          <p:spPr>
            <a:xfrm>
              <a:off x="7317420" y="111657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8563271" y="4819171"/>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3400617" y="337172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3668539" y="1119288"/>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3" name="TextBox 42"/>
          <p:cNvSpPr txBox="1"/>
          <p:nvPr/>
        </p:nvSpPr>
        <p:spPr>
          <a:xfrm>
            <a:off x="4886030" y="3326392"/>
            <a:ext cx="242282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Thor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Data Refinery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Engine</a:t>
            </a:r>
          </a:p>
        </p:txBody>
      </p:sp>
      <p:sp>
        <p:nvSpPr>
          <p:cNvPr id="44" name="TextBox 43"/>
          <p:cNvSpPr txBox="1"/>
          <p:nvPr/>
        </p:nvSpPr>
        <p:spPr>
          <a:xfrm>
            <a:off x="9343459" y="2584186"/>
            <a:ext cx="165864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Profiling</a:t>
            </a:r>
          </a:p>
        </p:txBody>
      </p:sp>
      <p:sp>
        <p:nvSpPr>
          <p:cNvPr id="45" name="TextBox 44"/>
          <p:cNvSpPr txBox="1"/>
          <p:nvPr/>
        </p:nvSpPr>
        <p:spPr>
          <a:xfrm>
            <a:off x="5750290" y="5500546"/>
            <a:ext cx="167115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Cleaning</a:t>
            </a:r>
          </a:p>
        </p:txBody>
      </p:sp>
      <p:sp>
        <p:nvSpPr>
          <p:cNvPr id="46" name="TextBox 45"/>
          <p:cNvSpPr txBox="1"/>
          <p:nvPr/>
        </p:nvSpPr>
        <p:spPr>
          <a:xfrm>
            <a:off x="686942" y="2845796"/>
            <a:ext cx="184898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Transform</a:t>
            </a:r>
          </a:p>
        </p:txBody>
      </p:sp>
      <p:sp>
        <p:nvSpPr>
          <p:cNvPr id="47" name="TextBox 46"/>
          <p:cNvSpPr txBox="1"/>
          <p:nvPr/>
        </p:nvSpPr>
        <p:spPr>
          <a:xfrm>
            <a:off x="6435283" y="702865"/>
            <a:ext cx="188348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Analytics</a:t>
            </a:r>
          </a:p>
        </p:txBody>
      </p:sp>
      <p:sp>
        <p:nvSpPr>
          <p:cNvPr id="48" name="Freeform 26">
            <a:extLst>
              <a:ext uri="{FF2B5EF4-FFF2-40B4-BE49-F238E27FC236}">
                <a16:creationId xmlns:a16="http://schemas.microsoft.com/office/drawing/2014/main" id="{F120F450-ECF2-438A-A45F-87B24F78A1BB}"/>
              </a:ext>
            </a:extLst>
          </p:cNvPr>
          <p:cNvSpPr>
            <a:spLocks noEditPoints="1"/>
          </p:cNvSpPr>
          <p:nvPr/>
        </p:nvSpPr>
        <p:spPr bwMode="auto">
          <a:xfrm>
            <a:off x="8613623" y="2559078"/>
            <a:ext cx="576639" cy="609605"/>
          </a:xfrm>
          <a:custGeom>
            <a:avLst/>
            <a:gdLst>
              <a:gd name="T0" fmla="*/ 1684 w 1736"/>
              <a:gd name="T1" fmla="*/ 467 h 1854"/>
              <a:gd name="T2" fmla="*/ 906 w 1736"/>
              <a:gd name="T3" fmla="*/ 14 h 1854"/>
              <a:gd name="T4" fmla="*/ 828 w 1736"/>
              <a:gd name="T5" fmla="*/ 14 h 1854"/>
              <a:gd name="T6" fmla="*/ 51 w 1736"/>
              <a:gd name="T7" fmla="*/ 467 h 1854"/>
              <a:gd name="T8" fmla="*/ 51 w 1736"/>
              <a:gd name="T9" fmla="*/ 601 h 1854"/>
              <a:gd name="T10" fmla="*/ 867 w 1736"/>
              <a:gd name="T11" fmla="*/ 1078 h 1854"/>
              <a:gd name="T12" fmla="*/ 1684 w 1736"/>
              <a:gd name="T13" fmla="*/ 601 h 1854"/>
              <a:gd name="T14" fmla="*/ 1684 w 1736"/>
              <a:gd name="T15" fmla="*/ 467 h 1854"/>
              <a:gd name="T16" fmla="*/ 867 w 1736"/>
              <a:gd name="T17" fmla="*/ 171 h 1854"/>
              <a:gd name="T18" fmla="*/ 1491 w 1736"/>
              <a:gd name="T19" fmla="*/ 534 h 1854"/>
              <a:gd name="T20" fmla="*/ 867 w 1736"/>
              <a:gd name="T21" fmla="*/ 898 h 1854"/>
              <a:gd name="T22" fmla="*/ 244 w 1736"/>
              <a:gd name="T23" fmla="*/ 534 h 1854"/>
              <a:gd name="T24" fmla="*/ 867 w 1736"/>
              <a:gd name="T25" fmla="*/ 171 h 1854"/>
              <a:gd name="T26" fmla="*/ 24 w 1736"/>
              <a:gd name="T27" fmla="*/ 942 h 1854"/>
              <a:gd name="T28" fmla="*/ 24 w 1736"/>
              <a:gd name="T29" fmla="*/ 942 h 1854"/>
              <a:gd name="T30" fmla="*/ 63 w 1736"/>
              <a:gd name="T31" fmla="*/ 1009 h 1854"/>
              <a:gd name="T32" fmla="*/ 867 w 1736"/>
              <a:gd name="T33" fmla="*/ 1466 h 1854"/>
              <a:gd name="T34" fmla="*/ 1681 w 1736"/>
              <a:gd name="T35" fmla="*/ 1009 h 1854"/>
              <a:gd name="T36" fmla="*/ 1719 w 1736"/>
              <a:gd name="T37" fmla="*/ 942 h 1854"/>
              <a:gd name="T38" fmla="*/ 1719 w 1736"/>
              <a:gd name="T39" fmla="*/ 942 h 1854"/>
              <a:gd name="T40" fmla="*/ 1603 w 1736"/>
              <a:gd name="T41" fmla="*/ 875 h 1854"/>
              <a:gd name="T42" fmla="*/ 867 w 1736"/>
              <a:gd name="T43" fmla="*/ 1286 h 1854"/>
              <a:gd name="T44" fmla="*/ 141 w 1736"/>
              <a:gd name="T45" fmla="*/ 875 h 1854"/>
              <a:gd name="T46" fmla="*/ 24 w 1736"/>
              <a:gd name="T47" fmla="*/ 942 h 1854"/>
              <a:gd name="T48" fmla="*/ 24 w 1736"/>
              <a:gd name="T49" fmla="*/ 1330 h 1854"/>
              <a:gd name="T50" fmla="*/ 24 w 1736"/>
              <a:gd name="T51" fmla="*/ 1330 h 1854"/>
              <a:gd name="T52" fmla="*/ 63 w 1736"/>
              <a:gd name="T53" fmla="*/ 1397 h 1854"/>
              <a:gd name="T54" fmla="*/ 867 w 1736"/>
              <a:gd name="T55" fmla="*/ 1854 h 1854"/>
              <a:gd name="T56" fmla="*/ 1681 w 1736"/>
              <a:gd name="T57" fmla="*/ 1397 h 1854"/>
              <a:gd name="T58" fmla="*/ 1719 w 1736"/>
              <a:gd name="T59" fmla="*/ 1330 h 1854"/>
              <a:gd name="T60" fmla="*/ 1719 w 1736"/>
              <a:gd name="T61" fmla="*/ 1330 h 1854"/>
              <a:gd name="T62" fmla="*/ 1603 w 1736"/>
              <a:gd name="T63" fmla="*/ 1263 h 1854"/>
              <a:gd name="T64" fmla="*/ 867 w 1736"/>
              <a:gd name="T65" fmla="*/ 1674 h 1854"/>
              <a:gd name="T66" fmla="*/ 141 w 1736"/>
              <a:gd name="T67" fmla="*/ 1263 h 1854"/>
              <a:gd name="T68" fmla="*/ 24 w 1736"/>
              <a:gd name="T69" fmla="*/ 133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6" h="1854">
                <a:moveTo>
                  <a:pt x="1684" y="467"/>
                </a:moveTo>
                <a:cubicBezTo>
                  <a:pt x="906" y="14"/>
                  <a:pt x="906" y="14"/>
                  <a:pt x="906" y="14"/>
                </a:cubicBezTo>
                <a:cubicBezTo>
                  <a:pt x="882" y="0"/>
                  <a:pt x="852" y="0"/>
                  <a:pt x="828" y="14"/>
                </a:cubicBezTo>
                <a:cubicBezTo>
                  <a:pt x="51" y="467"/>
                  <a:pt x="51" y="467"/>
                  <a:pt x="51" y="467"/>
                </a:cubicBezTo>
                <a:cubicBezTo>
                  <a:pt x="0" y="497"/>
                  <a:pt x="0" y="571"/>
                  <a:pt x="51" y="601"/>
                </a:cubicBezTo>
                <a:cubicBezTo>
                  <a:pt x="867" y="1078"/>
                  <a:pt x="867" y="1078"/>
                  <a:pt x="867" y="1078"/>
                </a:cubicBezTo>
                <a:cubicBezTo>
                  <a:pt x="1684" y="601"/>
                  <a:pt x="1684" y="601"/>
                  <a:pt x="1684" y="601"/>
                </a:cubicBezTo>
                <a:cubicBezTo>
                  <a:pt x="1736" y="571"/>
                  <a:pt x="1736" y="497"/>
                  <a:pt x="1684" y="467"/>
                </a:cubicBezTo>
                <a:close/>
                <a:moveTo>
                  <a:pt x="867" y="171"/>
                </a:moveTo>
                <a:cubicBezTo>
                  <a:pt x="1491" y="534"/>
                  <a:pt x="1491" y="534"/>
                  <a:pt x="1491" y="534"/>
                </a:cubicBezTo>
                <a:cubicBezTo>
                  <a:pt x="867" y="898"/>
                  <a:pt x="867" y="898"/>
                  <a:pt x="867" y="898"/>
                </a:cubicBezTo>
                <a:cubicBezTo>
                  <a:pt x="244" y="534"/>
                  <a:pt x="244" y="534"/>
                  <a:pt x="244" y="534"/>
                </a:cubicBezTo>
                <a:lnTo>
                  <a:pt x="867" y="171"/>
                </a:lnTo>
                <a:close/>
                <a:moveTo>
                  <a:pt x="24" y="942"/>
                </a:moveTo>
                <a:cubicBezTo>
                  <a:pt x="24" y="942"/>
                  <a:pt x="24" y="942"/>
                  <a:pt x="24" y="942"/>
                </a:cubicBezTo>
                <a:cubicBezTo>
                  <a:pt x="24" y="970"/>
                  <a:pt x="39" y="995"/>
                  <a:pt x="63" y="1009"/>
                </a:cubicBezTo>
                <a:cubicBezTo>
                  <a:pt x="867" y="1466"/>
                  <a:pt x="867" y="1466"/>
                  <a:pt x="867" y="1466"/>
                </a:cubicBezTo>
                <a:cubicBezTo>
                  <a:pt x="1681" y="1009"/>
                  <a:pt x="1681" y="1009"/>
                  <a:pt x="1681" y="1009"/>
                </a:cubicBezTo>
                <a:cubicBezTo>
                  <a:pt x="1705" y="995"/>
                  <a:pt x="1719" y="970"/>
                  <a:pt x="1719" y="942"/>
                </a:cubicBezTo>
                <a:cubicBezTo>
                  <a:pt x="1719" y="942"/>
                  <a:pt x="1719" y="942"/>
                  <a:pt x="1719" y="942"/>
                </a:cubicBezTo>
                <a:cubicBezTo>
                  <a:pt x="1719" y="882"/>
                  <a:pt x="1655" y="845"/>
                  <a:pt x="1603" y="875"/>
                </a:cubicBezTo>
                <a:cubicBezTo>
                  <a:pt x="867" y="1286"/>
                  <a:pt x="867" y="1286"/>
                  <a:pt x="867" y="1286"/>
                </a:cubicBezTo>
                <a:cubicBezTo>
                  <a:pt x="141" y="875"/>
                  <a:pt x="141" y="875"/>
                  <a:pt x="141" y="875"/>
                </a:cubicBezTo>
                <a:cubicBezTo>
                  <a:pt x="89" y="845"/>
                  <a:pt x="24" y="882"/>
                  <a:pt x="24" y="942"/>
                </a:cubicBezTo>
                <a:close/>
                <a:moveTo>
                  <a:pt x="24" y="1330"/>
                </a:moveTo>
                <a:cubicBezTo>
                  <a:pt x="24" y="1330"/>
                  <a:pt x="24" y="1330"/>
                  <a:pt x="24" y="1330"/>
                </a:cubicBezTo>
                <a:cubicBezTo>
                  <a:pt x="24" y="1357"/>
                  <a:pt x="39" y="1383"/>
                  <a:pt x="63" y="1397"/>
                </a:cubicBezTo>
                <a:cubicBezTo>
                  <a:pt x="867" y="1854"/>
                  <a:pt x="867" y="1854"/>
                  <a:pt x="867" y="1854"/>
                </a:cubicBezTo>
                <a:cubicBezTo>
                  <a:pt x="1681" y="1397"/>
                  <a:pt x="1681" y="1397"/>
                  <a:pt x="1681" y="1397"/>
                </a:cubicBezTo>
                <a:cubicBezTo>
                  <a:pt x="1705" y="1383"/>
                  <a:pt x="1719" y="1357"/>
                  <a:pt x="1719" y="1330"/>
                </a:cubicBezTo>
                <a:cubicBezTo>
                  <a:pt x="1719" y="1330"/>
                  <a:pt x="1719" y="1330"/>
                  <a:pt x="1719" y="1330"/>
                </a:cubicBezTo>
                <a:cubicBezTo>
                  <a:pt x="1719" y="1270"/>
                  <a:pt x="1655" y="1233"/>
                  <a:pt x="1603" y="1263"/>
                </a:cubicBezTo>
                <a:cubicBezTo>
                  <a:pt x="867" y="1674"/>
                  <a:pt x="867" y="1674"/>
                  <a:pt x="867" y="1674"/>
                </a:cubicBezTo>
                <a:cubicBezTo>
                  <a:pt x="141" y="1263"/>
                  <a:pt x="141" y="1263"/>
                  <a:pt x="141" y="1263"/>
                </a:cubicBezTo>
                <a:cubicBezTo>
                  <a:pt x="89" y="1233"/>
                  <a:pt x="24" y="1270"/>
                  <a:pt x="24" y="1330"/>
                </a:cubicBez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9" name="Group 48">
            <a:extLst>
              <a:ext uri="{FF2B5EF4-FFF2-40B4-BE49-F238E27FC236}">
                <a16:creationId xmlns:a16="http://schemas.microsoft.com/office/drawing/2014/main" id="{5B4CDF15-7E4F-402F-81B2-ED5BCB7F2173}"/>
              </a:ext>
            </a:extLst>
          </p:cNvPr>
          <p:cNvGrpSpPr/>
          <p:nvPr/>
        </p:nvGrpSpPr>
        <p:grpSpPr>
          <a:xfrm>
            <a:off x="315719" y="5383214"/>
            <a:ext cx="3757860" cy="733533"/>
            <a:chOff x="315719" y="5383214"/>
            <a:chExt cx="3757860" cy="733533"/>
          </a:xfrm>
        </p:grpSpPr>
        <p:sp>
          <p:nvSpPr>
            <p:cNvPr id="50" name="Title 1">
              <a:extLst>
                <a:ext uri="{FF2B5EF4-FFF2-40B4-BE49-F238E27FC236}">
                  <a16:creationId xmlns:a16="http://schemas.microsoft.com/office/drawing/2014/main" id="{3295350C-63DD-460C-A41F-96346B26C710}"/>
                </a:ext>
              </a:extLst>
            </p:cNvPr>
            <p:cNvSpPr txBox="1">
              <a:spLocks/>
            </p:cNvSpPr>
            <p:nvPr/>
          </p:nvSpPr>
          <p:spPr>
            <a:xfrm>
              <a:off x="1116065" y="5387974"/>
              <a:ext cx="2957514"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AF66"/>
                  </a:solidFill>
                  <a:effectLst/>
                  <a:uLnTx/>
                  <a:uFillTx/>
                  <a:latin typeface="Source Sans Pro"/>
                  <a:ea typeface="+mn-ea"/>
                  <a:cs typeface="+mn-cs"/>
                </a:rPr>
                <a:t>Manage data more quickly and efficiently</a:t>
              </a:r>
            </a:p>
          </p:txBody>
        </p:sp>
        <p:sp>
          <p:nvSpPr>
            <p:cNvPr id="51" name="Freeform 5">
              <a:extLst>
                <a:ext uri="{FF2B5EF4-FFF2-40B4-BE49-F238E27FC236}">
                  <a16:creationId xmlns:a16="http://schemas.microsoft.com/office/drawing/2014/main" id="{6B3E7269-5287-4368-A022-71ECEA09AC69}"/>
                </a:ext>
              </a:extLst>
            </p:cNvPr>
            <p:cNvSpPr>
              <a:spLocks noEditPoints="1"/>
            </p:cNvSpPr>
            <p:nvPr/>
          </p:nvSpPr>
          <p:spPr bwMode="auto">
            <a:xfrm>
              <a:off x="315719" y="5383214"/>
              <a:ext cx="664600" cy="645758"/>
            </a:xfrm>
            <a:custGeom>
              <a:avLst/>
              <a:gdLst>
                <a:gd name="T0" fmla="*/ 1413 w 2827"/>
                <a:gd name="T1" fmla="*/ 334 h 2775"/>
                <a:gd name="T2" fmla="*/ 192 w 2827"/>
                <a:gd name="T3" fmla="*/ 1555 h 2775"/>
                <a:gd name="T4" fmla="*/ 1413 w 2827"/>
                <a:gd name="T5" fmla="*/ 2775 h 2775"/>
                <a:gd name="T6" fmla="*/ 2634 w 2827"/>
                <a:gd name="T7" fmla="*/ 1555 h 2775"/>
                <a:gd name="T8" fmla="*/ 1413 w 2827"/>
                <a:gd name="T9" fmla="*/ 334 h 2775"/>
                <a:gd name="T10" fmla="*/ 1413 w 2827"/>
                <a:gd name="T11" fmla="*/ 2531 h 2775"/>
                <a:gd name="T12" fmla="*/ 436 w 2827"/>
                <a:gd name="T13" fmla="*/ 1555 h 2775"/>
                <a:gd name="T14" fmla="*/ 1413 w 2827"/>
                <a:gd name="T15" fmla="*/ 578 h 2775"/>
                <a:gd name="T16" fmla="*/ 2389 w 2827"/>
                <a:gd name="T17" fmla="*/ 1555 h 2775"/>
                <a:gd name="T18" fmla="*/ 1413 w 2827"/>
                <a:gd name="T19" fmla="*/ 2531 h 2775"/>
                <a:gd name="T20" fmla="*/ 2417 w 2827"/>
                <a:gd name="T21" fmla="*/ 172 h 2775"/>
                <a:gd name="T22" fmla="*/ 2190 w 2827"/>
                <a:gd name="T23" fmla="*/ 32 h 2775"/>
                <a:gd name="T24" fmla="*/ 2023 w 2827"/>
                <a:gd name="T25" fmla="*/ 94 h 2775"/>
                <a:gd name="T26" fmla="*/ 2023 w 2827"/>
                <a:gd name="T27" fmla="*/ 94 h 2775"/>
                <a:gd name="T28" fmla="*/ 2080 w 2827"/>
                <a:gd name="T29" fmla="*/ 250 h 2775"/>
                <a:gd name="T30" fmla="*/ 2274 w 2827"/>
                <a:gd name="T31" fmla="*/ 370 h 2775"/>
                <a:gd name="T32" fmla="*/ 2589 w 2827"/>
                <a:gd name="T33" fmla="*/ 681 h 2775"/>
                <a:gd name="T34" fmla="*/ 2752 w 2827"/>
                <a:gd name="T35" fmla="*/ 712 h 2775"/>
                <a:gd name="T36" fmla="*/ 2752 w 2827"/>
                <a:gd name="T37" fmla="*/ 712 h 2775"/>
                <a:gd name="T38" fmla="*/ 2785 w 2827"/>
                <a:gd name="T39" fmla="*/ 536 h 2775"/>
                <a:gd name="T40" fmla="*/ 2417 w 2827"/>
                <a:gd name="T41" fmla="*/ 172 h 2775"/>
                <a:gd name="T42" fmla="*/ 552 w 2827"/>
                <a:gd name="T43" fmla="*/ 379 h 2775"/>
                <a:gd name="T44" fmla="*/ 747 w 2827"/>
                <a:gd name="T45" fmla="*/ 259 h 2775"/>
                <a:gd name="T46" fmla="*/ 805 w 2827"/>
                <a:gd name="T47" fmla="*/ 103 h 2775"/>
                <a:gd name="T48" fmla="*/ 805 w 2827"/>
                <a:gd name="T49" fmla="*/ 103 h 2775"/>
                <a:gd name="T50" fmla="*/ 637 w 2827"/>
                <a:gd name="T51" fmla="*/ 41 h 2775"/>
                <a:gd name="T52" fmla="*/ 408 w 2827"/>
                <a:gd name="T53" fmla="*/ 181 h 2775"/>
                <a:gd name="T54" fmla="*/ 43 w 2827"/>
                <a:gd name="T55" fmla="*/ 536 h 2775"/>
                <a:gd name="T56" fmla="*/ 74 w 2827"/>
                <a:gd name="T57" fmla="*/ 712 h 2775"/>
                <a:gd name="T58" fmla="*/ 75 w 2827"/>
                <a:gd name="T59" fmla="*/ 712 h 2775"/>
                <a:gd name="T60" fmla="*/ 238 w 2827"/>
                <a:gd name="T61" fmla="*/ 683 h 2775"/>
                <a:gd name="T62" fmla="*/ 552 w 2827"/>
                <a:gd name="T63" fmla="*/ 379 h 2775"/>
                <a:gd name="T64" fmla="*/ 1290 w 2827"/>
                <a:gd name="T65" fmla="*/ 1635 h 2775"/>
                <a:gd name="T66" fmla="*/ 1046 w 2827"/>
                <a:gd name="T67" fmla="*/ 1880 h 2775"/>
                <a:gd name="T68" fmla="*/ 1046 w 2827"/>
                <a:gd name="T69" fmla="*/ 2052 h 2775"/>
                <a:gd name="T70" fmla="*/ 1047 w 2827"/>
                <a:gd name="T71" fmla="*/ 2052 h 2775"/>
                <a:gd name="T72" fmla="*/ 1219 w 2827"/>
                <a:gd name="T73" fmla="*/ 2052 h 2775"/>
                <a:gd name="T74" fmla="*/ 1499 w 2827"/>
                <a:gd name="T75" fmla="*/ 1772 h 2775"/>
                <a:gd name="T76" fmla="*/ 1535 w 2827"/>
                <a:gd name="T77" fmla="*/ 1686 h 2775"/>
                <a:gd name="T78" fmla="*/ 1535 w 2827"/>
                <a:gd name="T79" fmla="*/ 1010 h 2775"/>
                <a:gd name="T80" fmla="*/ 1413 w 2827"/>
                <a:gd name="T81" fmla="*/ 888 h 2775"/>
                <a:gd name="T82" fmla="*/ 1412 w 2827"/>
                <a:gd name="T83" fmla="*/ 888 h 2775"/>
                <a:gd name="T84" fmla="*/ 1290 w 2827"/>
                <a:gd name="T85" fmla="*/ 1010 h 2775"/>
                <a:gd name="T86" fmla="*/ 1290 w 2827"/>
                <a:gd name="T87" fmla="*/ 1635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7" h="2775">
                  <a:moveTo>
                    <a:pt x="1413" y="334"/>
                  </a:moveTo>
                  <a:cubicBezTo>
                    <a:pt x="740" y="334"/>
                    <a:pt x="192" y="882"/>
                    <a:pt x="192" y="1555"/>
                  </a:cubicBezTo>
                  <a:cubicBezTo>
                    <a:pt x="192" y="2228"/>
                    <a:pt x="740" y="2775"/>
                    <a:pt x="1413" y="2775"/>
                  </a:cubicBezTo>
                  <a:cubicBezTo>
                    <a:pt x="2086" y="2775"/>
                    <a:pt x="2634" y="2228"/>
                    <a:pt x="2634" y="1555"/>
                  </a:cubicBezTo>
                  <a:cubicBezTo>
                    <a:pt x="2634" y="882"/>
                    <a:pt x="2086" y="334"/>
                    <a:pt x="1413" y="334"/>
                  </a:cubicBezTo>
                  <a:close/>
                  <a:moveTo>
                    <a:pt x="1413" y="2531"/>
                  </a:moveTo>
                  <a:cubicBezTo>
                    <a:pt x="875" y="2531"/>
                    <a:pt x="436" y="2093"/>
                    <a:pt x="436" y="1555"/>
                  </a:cubicBezTo>
                  <a:cubicBezTo>
                    <a:pt x="436" y="1016"/>
                    <a:pt x="875" y="578"/>
                    <a:pt x="1413" y="578"/>
                  </a:cubicBezTo>
                  <a:cubicBezTo>
                    <a:pt x="1951" y="578"/>
                    <a:pt x="2389" y="1016"/>
                    <a:pt x="2389" y="1555"/>
                  </a:cubicBezTo>
                  <a:cubicBezTo>
                    <a:pt x="2389" y="2093"/>
                    <a:pt x="1951" y="2531"/>
                    <a:pt x="1413" y="2531"/>
                  </a:cubicBezTo>
                  <a:close/>
                  <a:moveTo>
                    <a:pt x="2417" y="172"/>
                  </a:moveTo>
                  <a:cubicBezTo>
                    <a:pt x="2345" y="120"/>
                    <a:pt x="2269" y="73"/>
                    <a:pt x="2190" y="32"/>
                  </a:cubicBezTo>
                  <a:cubicBezTo>
                    <a:pt x="2127" y="0"/>
                    <a:pt x="2050" y="29"/>
                    <a:pt x="2023" y="94"/>
                  </a:cubicBezTo>
                  <a:cubicBezTo>
                    <a:pt x="2023" y="94"/>
                    <a:pt x="2023" y="94"/>
                    <a:pt x="2023" y="94"/>
                  </a:cubicBezTo>
                  <a:cubicBezTo>
                    <a:pt x="1998" y="153"/>
                    <a:pt x="2023" y="221"/>
                    <a:pt x="2080" y="250"/>
                  </a:cubicBezTo>
                  <a:cubicBezTo>
                    <a:pt x="2147" y="285"/>
                    <a:pt x="2212" y="325"/>
                    <a:pt x="2274" y="370"/>
                  </a:cubicBezTo>
                  <a:cubicBezTo>
                    <a:pt x="2394" y="457"/>
                    <a:pt x="2500" y="562"/>
                    <a:pt x="2589" y="681"/>
                  </a:cubicBezTo>
                  <a:cubicBezTo>
                    <a:pt x="2627" y="733"/>
                    <a:pt x="2698" y="746"/>
                    <a:pt x="2752" y="712"/>
                  </a:cubicBezTo>
                  <a:cubicBezTo>
                    <a:pt x="2752" y="712"/>
                    <a:pt x="2752" y="712"/>
                    <a:pt x="2752" y="712"/>
                  </a:cubicBezTo>
                  <a:cubicBezTo>
                    <a:pt x="2812" y="674"/>
                    <a:pt x="2827" y="593"/>
                    <a:pt x="2785" y="536"/>
                  </a:cubicBezTo>
                  <a:cubicBezTo>
                    <a:pt x="2681" y="396"/>
                    <a:pt x="2558" y="274"/>
                    <a:pt x="2417" y="172"/>
                  </a:cubicBezTo>
                  <a:close/>
                  <a:moveTo>
                    <a:pt x="552" y="379"/>
                  </a:moveTo>
                  <a:cubicBezTo>
                    <a:pt x="614" y="334"/>
                    <a:pt x="679" y="294"/>
                    <a:pt x="747" y="259"/>
                  </a:cubicBezTo>
                  <a:cubicBezTo>
                    <a:pt x="804" y="230"/>
                    <a:pt x="829" y="163"/>
                    <a:pt x="805" y="103"/>
                  </a:cubicBezTo>
                  <a:cubicBezTo>
                    <a:pt x="805" y="103"/>
                    <a:pt x="805" y="103"/>
                    <a:pt x="805" y="103"/>
                  </a:cubicBezTo>
                  <a:cubicBezTo>
                    <a:pt x="777" y="38"/>
                    <a:pt x="700" y="9"/>
                    <a:pt x="637" y="41"/>
                  </a:cubicBezTo>
                  <a:cubicBezTo>
                    <a:pt x="557" y="82"/>
                    <a:pt x="481" y="129"/>
                    <a:pt x="408" y="181"/>
                  </a:cubicBezTo>
                  <a:cubicBezTo>
                    <a:pt x="266" y="285"/>
                    <a:pt x="143" y="404"/>
                    <a:pt x="43" y="536"/>
                  </a:cubicBezTo>
                  <a:cubicBezTo>
                    <a:pt x="0" y="592"/>
                    <a:pt x="14" y="674"/>
                    <a:pt x="74" y="712"/>
                  </a:cubicBezTo>
                  <a:cubicBezTo>
                    <a:pt x="75" y="712"/>
                    <a:pt x="75" y="712"/>
                    <a:pt x="75" y="712"/>
                  </a:cubicBezTo>
                  <a:cubicBezTo>
                    <a:pt x="128" y="746"/>
                    <a:pt x="199" y="733"/>
                    <a:pt x="238" y="683"/>
                  </a:cubicBezTo>
                  <a:cubicBezTo>
                    <a:pt x="324" y="570"/>
                    <a:pt x="429" y="468"/>
                    <a:pt x="552" y="379"/>
                  </a:cubicBezTo>
                  <a:close/>
                  <a:moveTo>
                    <a:pt x="1290" y="1635"/>
                  </a:moveTo>
                  <a:cubicBezTo>
                    <a:pt x="1046" y="1880"/>
                    <a:pt x="1046" y="1880"/>
                    <a:pt x="1046" y="1880"/>
                  </a:cubicBezTo>
                  <a:cubicBezTo>
                    <a:pt x="999" y="1927"/>
                    <a:pt x="999" y="2004"/>
                    <a:pt x="1046" y="2052"/>
                  </a:cubicBezTo>
                  <a:cubicBezTo>
                    <a:pt x="1047" y="2052"/>
                    <a:pt x="1047" y="2052"/>
                    <a:pt x="1047" y="2052"/>
                  </a:cubicBezTo>
                  <a:cubicBezTo>
                    <a:pt x="1094" y="2100"/>
                    <a:pt x="1171" y="2100"/>
                    <a:pt x="1219" y="2052"/>
                  </a:cubicBezTo>
                  <a:cubicBezTo>
                    <a:pt x="1499" y="1772"/>
                    <a:pt x="1499" y="1772"/>
                    <a:pt x="1499" y="1772"/>
                  </a:cubicBezTo>
                  <a:cubicBezTo>
                    <a:pt x="1522" y="1749"/>
                    <a:pt x="1535" y="1718"/>
                    <a:pt x="1535" y="1686"/>
                  </a:cubicBezTo>
                  <a:cubicBezTo>
                    <a:pt x="1535" y="1010"/>
                    <a:pt x="1535" y="1010"/>
                    <a:pt x="1535" y="1010"/>
                  </a:cubicBezTo>
                  <a:cubicBezTo>
                    <a:pt x="1535" y="943"/>
                    <a:pt x="1480" y="888"/>
                    <a:pt x="1413" y="888"/>
                  </a:cubicBezTo>
                  <a:cubicBezTo>
                    <a:pt x="1412" y="888"/>
                    <a:pt x="1412" y="888"/>
                    <a:pt x="1412" y="888"/>
                  </a:cubicBezTo>
                  <a:cubicBezTo>
                    <a:pt x="1345" y="888"/>
                    <a:pt x="1290" y="943"/>
                    <a:pt x="1290" y="1010"/>
                  </a:cubicBezTo>
                  <a:lnTo>
                    <a:pt x="1290" y="163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4477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1500"/>
                                        <p:tgtEl>
                                          <p:spTgt spid="12"/>
                                        </p:tgtEl>
                                      </p:cBhvr>
                                    </p:animEffect>
                                  </p:childTnLst>
                                </p:cTn>
                              </p:par>
                              <p:par>
                                <p:cTn id="8" presetID="10" presetClass="entr" presetSubtype="0" fill="hold" nodeType="withEffect">
                                  <p:stCondLst>
                                    <p:cond delay="1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par>
                          <p:cTn id="11" fill="hold">
                            <p:stCondLst>
                              <p:cond delay="1500"/>
                            </p:stCondLst>
                            <p:childTnLst>
                              <p:par>
                                <p:cTn id="12" presetID="6" presetClass="entr" presetSubtype="3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circle(out)">
                                      <p:cBhvr>
                                        <p:cTn id="14" dur="1500"/>
                                        <p:tgtEl>
                                          <p:spTgt spid="17"/>
                                        </p:tgtEl>
                                      </p:cBhvr>
                                    </p:animEffect>
                                  </p:childTnLst>
                                </p:cTn>
                              </p:par>
                              <p:par>
                                <p:cTn id="15" presetID="10" presetClass="entr" presetSubtype="0" fill="hold" nodeType="withEffect">
                                  <p:stCondLst>
                                    <p:cond delay="11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50"/>
                                        <p:tgtEl>
                                          <p:spTgt spid="38"/>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10" presetClass="entr" presetSubtype="0" fill="hold" nodeType="withEffect">
                                  <p:stCondLst>
                                    <p:cond delay="11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3100"/>
                            </p:stCondLst>
                            <p:childTnLst>
                              <p:par>
                                <p:cTn id="34" presetID="1"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0" presetClass="entr" presetSubtype="0" fill="hold" grpId="0" nodeType="withEffect">
                                  <p:stCondLst>
                                    <p:cond delay="75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6" presetClass="emph" presetSubtype="0" repeatCount="indefinite" fill="hold" grpId="1" nodeType="withEffect">
                                  <p:stCondLst>
                                    <p:cond delay="0"/>
                                  </p:stCondLst>
                                  <p:endCondLst>
                                    <p:cond evt="onNext" delay="0">
                                      <p:tgtEl>
                                        <p:sldTgt/>
                                      </p:tgtEl>
                                    </p:cond>
                                  </p:endCondLst>
                                  <p:childTnLst>
                                    <p:animScale>
                                      <p:cBhvr>
                                        <p:cTn id="40" dur="2000" fill="hold"/>
                                        <p:tgtEl>
                                          <p:spTgt spid="5"/>
                                        </p:tgtEl>
                                      </p:cBhvr>
                                      <p:by x="150000" y="150000"/>
                                    </p:animScale>
                                  </p:childTnLst>
                                </p:cTn>
                              </p:par>
                            </p:childTnLst>
                          </p:cTn>
                        </p:par>
                        <p:par>
                          <p:cTn id="41" fill="hold">
                            <p:stCondLst>
                              <p:cond delay="51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0" presetClass="entr" presetSubtype="0" fill="hold" grpId="0" nodeType="withEffect">
                                  <p:stCondLst>
                                    <p:cond delay="75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6" presetClass="emph" presetSubtype="0" repeatCount="indefinite" fill="hold" grpId="1" nodeType="withEffect">
                                  <p:stCondLst>
                                    <p:cond delay="0"/>
                                  </p:stCondLst>
                                  <p:endCondLst>
                                    <p:cond evt="onNext" delay="0">
                                      <p:tgtEl>
                                        <p:sldTgt/>
                                      </p:tgtEl>
                                    </p:cond>
                                  </p:endCondLst>
                                  <p:childTnLst>
                                    <p:animScale>
                                      <p:cBhvr>
                                        <p:cTn id="48" dur="2000" fill="hold"/>
                                        <p:tgtEl>
                                          <p:spTgt spid="7"/>
                                        </p:tgtEl>
                                      </p:cBhvr>
                                      <p:by x="150000" y="150000"/>
                                    </p:animScale>
                                  </p:childTnLst>
                                </p:cTn>
                              </p:par>
                            </p:childTnLst>
                          </p:cTn>
                        </p:par>
                        <p:par>
                          <p:cTn id="49" fill="hold">
                            <p:stCondLst>
                              <p:cond delay="7100"/>
                            </p:stCondLst>
                            <p:childTnLst>
                              <p:par>
                                <p:cTn id="50" presetID="1"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par>
                                <p:cTn id="52" presetID="10" presetClass="entr" presetSubtype="0" fill="hold" grpId="0" nodeType="withEffect">
                                  <p:stCondLst>
                                    <p:cond delay="7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6" presetClass="emph" presetSubtype="0" repeatCount="indefinite" fill="hold" grpId="1" nodeType="withEffect">
                                  <p:stCondLst>
                                    <p:cond delay="0"/>
                                  </p:stCondLst>
                                  <p:endCondLst>
                                    <p:cond evt="onNext" delay="0">
                                      <p:tgtEl>
                                        <p:sldTgt/>
                                      </p:tgtEl>
                                    </p:cond>
                                  </p:endCondLst>
                                  <p:childTnLst>
                                    <p:animScale>
                                      <p:cBhvr>
                                        <p:cTn id="56" dur="2000" fill="hold"/>
                                        <p:tgtEl>
                                          <p:spTgt spid="6"/>
                                        </p:tgtEl>
                                      </p:cBhvr>
                                      <p:by x="150000" y="150000"/>
                                    </p:animScale>
                                  </p:childTnLst>
                                </p:cTn>
                              </p:par>
                            </p:childTnLst>
                          </p:cTn>
                        </p:par>
                        <p:par>
                          <p:cTn id="57" fill="hold">
                            <p:stCondLst>
                              <p:cond delay="9100"/>
                            </p:stCondLst>
                            <p:childTnLst>
                              <p:par>
                                <p:cTn id="58" presetID="1"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10" presetClass="entr" presetSubtype="0" fill="hold" grpId="0" nodeType="withEffect">
                                  <p:stCondLst>
                                    <p:cond delay="7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6" presetClass="emph" presetSubtype="0" repeatCount="indefinite" fill="hold" grpId="1" nodeType="withEffect">
                                  <p:stCondLst>
                                    <p:cond delay="0"/>
                                  </p:stCondLst>
                                  <p:childTnLst>
                                    <p:animScale>
                                      <p:cBhvr>
                                        <p:cTn id="6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9" grpId="0" animBg="1"/>
      <p:bldP spid="10" grpId="0" animBg="1"/>
      <p:bldP spid="11" grpId="0" animBg="1"/>
      <p:bldP spid="44" grpId="0"/>
      <p:bldP spid="45" grpId="0"/>
      <p:bldP spid="46" grpId="0"/>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04093" y="1373418"/>
            <a:ext cx="7303476" cy="4552597"/>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None/>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Data delivery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Real time query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High throughput data ingestion and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Interfaces: SOAP, XML, REST, SQL</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Integrates with: </a:t>
            </a:r>
            <a:r>
              <a:rPr kumimoji="0" lang="en-US" sz="2000" b="0" i="0" u="none" strike="noStrike" kern="1200" cap="none" spc="0" normalizeH="0" baseline="0" noProof="0" dirty="0" err="1" smtClean="0">
                <a:ln>
                  <a:noFill/>
                </a:ln>
                <a:solidFill>
                  <a:prstClr val="black">
                    <a:lumMod val="65000"/>
                    <a:lumOff val="35000"/>
                  </a:prstClr>
                </a:solidFill>
                <a:effectLst/>
                <a:uLnTx/>
                <a:uFillTx/>
                <a:latin typeface="Source Sans Pro"/>
                <a:ea typeface="+mn-ea"/>
                <a:cs typeface="+mn-cs"/>
              </a:rPr>
              <a:t>Couchbase</a:t>
            </a: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 MySQL, Kafka, </a:t>
            </a:r>
            <a:r>
              <a:rPr kumimoji="0" lang="en-US" sz="2000" b="0" i="0" u="none" strike="noStrike" kern="1200" cap="none" spc="0" normalizeH="0" baseline="0" noProof="0" dirty="0" err="1" smtClean="0">
                <a:ln>
                  <a:noFill/>
                </a:ln>
                <a:solidFill>
                  <a:prstClr val="black">
                    <a:lumMod val="65000"/>
                    <a:lumOff val="35000"/>
                  </a:prstClr>
                </a:solidFill>
                <a:effectLst/>
                <a:uLnTx/>
                <a:uFillTx/>
                <a:latin typeface="Source Sans Pro"/>
                <a:ea typeface="+mn-ea"/>
                <a:cs typeface="+mn-cs"/>
              </a:rPr>
              <a:t>MariaDB</a:t>
            </a: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Different type of data storage, fuzzy logic, multi-key retrieval, key-value store and more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Scalable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Zero fault tolerance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Roxie</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Tree>
    <p:extLst>
      <p:ext uri="{BB962C8B-B14F-4D97-AF65-F5344CB8AC3E}">
        <p14:creationId xmlns:p14="http://schemas.microsoft.com/office/powerpoint/2010/main" val="1310210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759" y="1939265"/>
            <a:ext cx="7372082" cy="2932986"/>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INTRODUCTION</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6109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cxnSp>
        <p:nvCxnSpPr>
          <p:cNvPr id="4" name="Straight Connector 3"/>
          <p:cNvCxnSpPr>
            <a:cxnSpLocks/>
          </p:cNvCxnSpPr>
          <p:nvPr/>
        </p:nvCxnSpPr>
        <p:spPr>
          <a:xfrm flipH="1" flipV="1">
            <a:off x="2764839" y="1183324"/>
            <a:ext cx="482676" cy="8000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flipH="1" flipV="1">
            <a:off x="1338972" y="1699657"/>
            <a:ext cx="1896353" cy="2538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152525" y="3022600"/>
            <a:ext cx="636587" cy="485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flipV="1">
            <a:off x="1443831" y="4678579"/>
            <a:ext cx="1073505" cy="2723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H="1">
            <a:off x="1150059" y="4957638"/>
            <a:ext cx="1343379" cy="1117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0178594" y="4010075"/>
            <a:ext cx="1138238" cy="542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9640008" y="566738"/>
            <a:ext cx="887328" cy="186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flipV="1">
            <a:off x="7877175" y="577141"/>
            <a:ext cx="573797" cy="284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3235325" y="1699260"/>
            <a:ext cx="1633855" cy="2613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H="1">
            <a:off x="1789112" y="3131162"/>
            <a:ext cx="1657351" cy="3768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2551653" y="4591002"/>
            <a:ext cx="1634850" cy="3599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V="1">
            <a:off x="8318502" y="861395"/>
            <a:ext cx="132469" cy="8783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18500" y="752983"/>
            <a:ext cx="1321508" cy="10113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flipV="1">
            <a:off x="8833950" y="4010685"/>
            <a:ext cx="1260664" cy="750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786724" y="4832763"/>
            <a:ext cx="1364860" cy="512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096000" y="1739787"/>
            <a:ext cx="2222500" cy="1886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flipV="1">
            <a:off x="4869180" y="1699260"/>
            <a:ext cx="1224354" cy="19265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186503" y="3625850"/>
            <a:ext cx="1907030" cy="9651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6096000" y="3625850"/>
            <a:ext cx="2703968" cy="12268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flipV="1">
            <a:off x="3444240" y="3101340"/>
            <a:ext cx="2651761" cy="5245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336549" y="292608"/>
            <a:ext cx="11513969" cy="874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C000"/>
                </a:solidFill>
                <a:effectLst/>
                <a:uLnTx/>
                <a:uFillTx/>
                <a:latin typeface="Source Sans Pro Semibold" panose="020B0503030403020204" pitchFamily="34" charset="77"/>
                <a:ea typeface="+mn-ea"/>
                <a:cs typeface="Arial" pitchFamily="34" charset="0"/>
              </a:rPr>
              <a:t>ROXIE</a:t>
            </a:r>
            <a:endPar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endParaRPr>
          </a:p>
        </p:txBody>
      </p:sp>
      <p:sp>
        <p:nvSpPr>
          <p:cNvPr id="25" name="Oval 24"/>
          <p:cNvSpPr/>
          <p:nvPr/>
        </p:nvSpPr>
        <p:spPr>
          <a:xfrm>
            <a:off x="4968369" y="2498219"/>
            <a:ext cx="2255262" cy="22552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Oval 25"/>
          <p:cNvSpPr/>
          <p:nvPr/>
        </p:nvSpPr>
        <p:spPr>
          <a:xfrm>
            <a:off x="7835900" y="1272500"/>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Oval 26"/>
          <p:cNvSpPr/>
          <p:nvPr/>
        </p:nvSpPr>
        <p:spPr>
          <a:xfrm>
            <a:off x="8315435" y="4380251"/>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Oval 27"/>
          <p:cNvSpPr/>
          <p:nvPr/>
        </p:nvSpPr>
        <p:spPr>
          <a:xfrm>
            <a:off x="3676088" y="4108402"/>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Oval 28"/>
          <p:cNvSpPr/>
          <p:nvPr/>
        </p:nvSpPr>
        <p:spPr>
          <a:xfrm>
            <a:off x="4398169" y="1216499"/>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Oval 29"/>
          <p:cNvSpPr/>
          <p:nvPr/>
        </p:nvSpPr>
        <p:spPr>
          <a:xfrm>
            <a:off x="3074193" y="2751750"/>
            <a:ext cx="758825" cy="758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Oval 30"/>
          <p:cNvSpPr/>
          <p:nvPr/>
        </p:nvSpPr>
        <p:spPr>
          <a:xfrm>
            <a:off x="3005138" y="173043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Oval 31"/>
          <p:cNvSpPr/>
          <p:nvPr/>
        </p:nvSpPr>
        <p:spPr>
          <a:xfrm>
            <a:off x="1558925" y="327784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Oval 32"/>
          <p:cNvSpPr/>
          <p:nvPr/>
        </p:nvSpPr>
        <p:spPr>
          <a:xfrm>
            <a:off x="2287148" y="4711943"/>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Oval 33"/>
          <p:cNvSpPr/>
          <p:nvPr/>
        </p:nvSpPr>
        <p:spPr>
          <a:xfrm>
            <a:off x="8201733" y="63120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Oval 34"/>
          <p:cNvSpPr/>
          <p:nvPr/>
        </p:nvSpPr>
        <p:spPr>
          <a:xfrm>
            <a:off x="9409821" y="52915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Oval 35"/>
          <p:cNvSpPr/>
          <p:nvPr/>
        </p:nvSpPr>
        <p:spPr>
          <a:xfrm>
            <a:off x="9876560" y="3750765"/>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Oval 36"/>
          <p:cNvSpPr/>
          <p:nvPr/>
        </p:nvSpPr>
        <p:spPr>
          <a:xfrm>
            <a:off x="9948406" y="5121835"/>
            <a:ext cx="460375" cy="4603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Oval 37"/>
          <p:cNvSpPr/>
          <p:nvPr/>
        </p:nvSpPr>
        <p:spPr>
          <a:xfrm>
            <a:off x="10412242" y="451644"/>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Oval 38"/>
          <p:cNvSpPr/>
          <p:nvPr/>
        </p:nvSpPr>
        <p:spPr>
          <a:xfrm>
            <a:off x="7762081" y="446824"/>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11201721" y="4453439"/>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1034964" y="596026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1034964" y="290097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Oval 42"/>
          <p:cNvSpPr/>
          <p:nvPr/>
        </p:nvSpPr>
        <p:spPr>
          <a:xfrm>
            <a:off x="1211262" y="158448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Oval 43"/>
          <p:cNvSpPr/>
          <p:nvPr/>
        </p:nvSpPr>
        <p:spPr>
          <a:xfrm>
            <a:off x="2650911" y="1072571"/>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Oval 44"/>
          <p:cNvSpPr/>
          <p:nvPr/>
        </p:nvSpPr>
        <p:spPr>
          <a:xfrm>
            <a:off x="1355724" y="456348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TextBox 45"/>
          <p:cNvSpPr txBox="1"/>
          <p:nvPr/>
        </p:nvSpPr>
        <p:spPr>
          <a:xfrm>
            <a:off x="4913116" y="3255221"/>
            <a:ext cx="235101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ROXIE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ource Sans Pro"/>
                <a:ea typeface="+mn-ea"/>
                <a:cs typeface="+mn-cs"/>
              </a:rPr>
              <a:t>Data Delivery Engine</a:t>
            </a:r>
          </a:p>
        </p:txBody>
      </p:sp>
      <p:sp>
        <p:nvSpPr>
          <p:cNvPr id="47" name="TextBox 46"/>
          <p:cNvSpPr txBox="1"/>
          <p:nvPr/>
        </p:nvSpPr>
        <p:spPr>
          <a:xfrm>
            <a:off x="373755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JSON</a:t>
            </a:r>
          </a:p>
        </p:txBody>
      </p:sp>
      <p:sp>
        <p:nvSpPr>
          <p:cNvPr id="48" name="TextBox 47"/>
          <p:cNvSpPr txBox="1"/>
          <p:nvPr/>
        </p:nvSpPr>
        <p:spPr>
          <a:xfrm>
            <a:off x="4908721"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XML</a:t>
            </a:r>
          </a:p>
        </p:txBody>
      </p:sp>
      <p:sp>
        <p:nvSpPr>
          <p:cNvPr id="49" name="TextBox 48"/>
          <p:cNvSpPr txBox="1"/>
          <p:nvPr/>
        </p:nvSpPr>
        <p:spPr>
          <a:xfrm>
            <a:off x="607988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REST</a:t>
            </a:r>
          </a:p>
        </p:txBody>
      </p:sp>
      <p:sp>
        <p:nvSpPr>
          <p:cNvPr id="50" name="TextBox 49"/>
          <p:cNvSpPr txBox="1"/>
          <p:nvPr/>
        </p:nvSpPr>
        <p:spPr>
          <a:xfrm>
            <a:off x="7251050"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SQL</a:t>
            </a:r>
          </a:p>
        </p:txBody>
      </p:sp>
      <p:sp>
        <p:nvSpPr>
          <p:cNvPr id="51" name="TextBox 50"/>
          <p:cNvSpPr txBox="1"/>
          <p:nvPr/>
        </p:nvSpPr>
        <p:spPr>
          <a:xfrm>
            <a:off x="5066045" y="5282625"/>
            <a:ext cx="2057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a:t>
            </a:r>
          </a:p>
        </p:txBody>
      </p:sp>
      <p:cxnSp>
        <p:nvCxnSpPr>
          <p:cNvPr id="52" name="Straight Connector 51"/>
          <p:cNvCxnSpPr>
            <a:cxnSpLocks/>
          </p:cNvCxnSpPr>
          <p:nvPr/>
        </p:nvCxnSpPr>
        <p:spPr>
          <a:xfrm>
            <a:off x="3913347" y="5894749"/>
            <a:ext cx="4365307" cy="0"/>
          </a:xfrm>
          <a:prstGeom prst="line">
            <a:avLst/>
          </a:prstGeom>
          <a:ln w="1905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50327" y="2386255"/>
            <a:ext cx="2476596" cy="247659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Oval 53"/>
          <p:cNvSpPr/>
          <p:nvPr/>
        </p:nvSpPr>
        <p:spPr>
          <a:xfrm>
            <a:off x="9866952" y="5040381"/>
            <a:ext cx="623282" cy="62328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Oval 54"/>
          <p:cNvSpPr/>
          <p:nvPr/>
        </p:nvSpPr>
        <p:spPr>
          <a:xfrm>
            <a:off x="7707313" y="392056"/>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Oval 55"/>
          <p:cNvSpPr/>
          <p:nvPr/>
        </p:nvSpPr>
        <p:spPr>
          <a:xfrm>
            <a:off x="1156494" y="152972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Oval 56"/>
          <p:cNvSpPr/>
          <p:nvPr/>
        </p:nvSpPr>
        <p:spPr>
          <a:xfrm>
            <a:off x="980196" y="590550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58" name="Group 57">
            <a:extLst>
              <a:ext uri="{FF2B5EF4-FFF2-40B4-BE49-F238E27FC236}">
                <a16:creationId xmlns:a16="http://schemas.microsoft.com/office/drawing/2014/main" id="{BA53F3AA-96A6-4C16-AED7-8E802E746AC1}"/>
              </a:ext>
            </a:extLst>
          </p:cNvPr>
          <p:cNvGrpSpPr/>
          <p:nvPr/>
        </p:nvGrpSpPr>
        <p:grpSpPr>
          <a:xfrm>
            <a:off x="7708271" y="2443335"/>
            <a:ext cx="4067211" cy="728773"/>
            <a:chOff x="7632071" y="2553797"/>
            <a:chExt cx="4067211" cy="728773"/>
          </a:xfrm>
        </p:grpSpPr>
        <p:sp>
          <p:nvSpPr>
            <p:cNvPr id="59" name="Title 1">
              <a:extLst>
                <a:ext uri="{FF2B5EF4-FFF2-40B4-BE49-F238E27FC236}">
                  <a16:creationId xmlns:a16="http://schemas.microsoft.com/office/drawing/2014/main" id="{87391B94-0CF7-4565-B579-F46AA88CC977}"/>
                </a:ext>
              </a:extLst>
            </p:cNvPr>
            <p:cNvSpPr txBox="1">
              <a:spLocks/>
            </p:cNvSpPr>
            <p:nvPr/>
          </p:nvSpPr>
          <p:spPr>
            <a:xfrm>
              <a:off x="7632071" y="2553797"/>
              <a:ext cx="3306199"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71E75"/>
                  </a:solidFill>
                  <a:effectLst/>
                  <a:uLnTx/>
                  <a:uFillTx/>
                  <a:latin typeface="Source Sans Pro"/>
                  <a:ea typeface="+mn-ea"/>
                  <a:cs typeface="+mn-cs"/>
                </a:rPr>
                <a:t>Perform real-time </a:t>
              </a:r>
              <a:br>
                <a:rPr kumimoji="0" lang="en-US" sz="2400" b="0" i="0" u="none" strike="noStrike" kern="1200" cap="none" spc="0" normalizeH="0" baseline="0" noProof="0" dirty="0">
                  <a:ln>
                    <a:noFill/>
                  </a:ln>
                  <a:solidFill>
                    <a:srgbClr val="671E75"/>
                  </a:solidFill>
                  <a:effectLst/>
                  <a:uLnTx/>
                  <a:uFillTx/>
                  <a:latin typeface="Source Sans Pro"/>
                  <a:ea typeface="+mn-ea"/>
                  <a:cs typeface="+mn-cs"/>
                </a:rPr>
              </a:br>
              <a:r>
                <a:rPr kumimoji="0" lang="en-US" sz="2400" b="0" i="0" u="none" strike="noStrike" kern="1200" cap="none" spc="0" normalizeH="0" baseline="0" noProof="0" dirty="0">
                  <a:ln>
                    <a:noFill/>
                  </a:ln>
                  <a:solidFill>
                    <a:srgbClr val="671E75"/>
                  </a:solidFill>
                  <a:effectLst/>
                  <a:uLnTx/>
                  <a:uFillTx/>
                  <a:latin typeface="Source Sans Pro"/>
                  <a:ea typeface="+mn-ea"/>
                  <a:cs typeface="+mn-cs"/>
                </a:rPr>
                <a:t>queries with highly concurrent delivery</a:t>
              </a:r>
            </a:p>
          </p:txBody>
        </p:sp>
        <p:sp>
          <p:nvSpPr>
            <p:cNvPr id="60" name="Freeform 5">
              <a:extLst>
                <a:ext uri="{FF2B5EF4-FFF2-40B4-BE49-F238E27FC236}">
                  <a16:creationId xmlns:a16="http://schemas.microsoft.com/office/drawing/2014/main" id="{BB14D222-8B0C-4C64-AAA5-49A622250B06}"/>
                </a:ext>
              </a:extLst>
            </p:cNvPr>
            <p:cNvSpPr>
              <a:spLocks noEditPoints="1"/>
            </p:cNvSpPr>
            <p:nvPr/>
          </p:nvSpPr>
          <p:spPr bwMode="auto">
            <a:xfrm>
              <a:off x="11115100" y="2558764"/>
              <a:ext cx="584182" cy="630760"/>
            </a:xfrm>
            <a:custGeom>
              <a:avLst/>
              <a:gdLst>
                <a:gd name="T0" fmla="*/ 2876 w 3446"/>
                <a:gd name="T1" fmla="*/ 633 h 3759"/>
                <a:gd name="T2" fmla="*/ 2686 w 3446"/>
                <a:gd name="T3" fmla="*/ 699 h 3759"/>
                <a:gd name="T4" fmla="*/ 2758 w 3446"/>
                <a:gd name="T5" fmla="*/ 925 h 3759"/>
                <a:gd name="T6" fmla="*/ 3133 w 3446"/>
                <a:gd name="T7" fmla="*/ 1109 h 3759"/>
                <a:gd name="T8" fmla="*/ 3133 w 3446"/>
                <a:gd name="T9" fmla="*/ 1867 h 3759"/>
                <a:gd name="T10" fmla="*/ 1723 w 3446"/>
                <a:gd name="T11" fmla="*/ 2193 h 3759"/>
                <a:gd name="T12" fmla="*/ 313 w 3446"/>
                <a:gd name="T13" fmla="*/ 1867 h 3759"/>
                <a:gd name="T14" fmla="*/ 313 w 3446"/>
                <a:gd name="T15" fmla="*/ 1109 h 3759"/>
                <a:gd name="T16" fmla="*/ 674 w 3446"/>
                <a:gd name="T17" fmla="*/ 929 h 3759"/>
                <a:gd name="T18" fmla="*/ 760 w 3446"/>
                <a:gd name="T19" fmla="*/ 697 h 3759"/>
                <a:gd name="T20" fmla="*/ 556 w 3446"/>
                <a:gd name="T21" fmla="*/ 638 h 3759"/>
                <a:gd name="T22" fmla="*/ 0 w 3446"/>
                <a:gd name="T23" fmla="*/ 1097 h 3759"/>
                <a:gd name="T24" fmla="*/ 0 w 3446"/>
                <a:gd name="T25" fmla="*/ 3133 h 3759"/>
                <a:gd name="T26" fmla="*/ 1723 w 3446"/>
                <a:gd name="T27" fmla="*/ 3759 h 3759"/>
                <a:gd name="T28" fmla="*/ 3446 w 3446"/>
                <a:gd name="T29" fmla="*/ 3133 h 3759"/>
                <a:gd name="T30" fmla="*/ 3446 w 3446"/>
                <a:gd name="T31" fmla="*/ 1097 h 3759"/>
                <a:gd name="T32" fmla="*/ 2876 w 3446"/>
                <a:gd name="T33" fmla="*/ 633 h 3759"/>
                <a:gd name="T34" fmla="*/ 3133 w 3446"/>
                <a:gd name="T35" fmla="*/ 3120 h 3759"/>
                <a:gd name="T36" fmla="*/ 1723 w 3446"/>
                <a:gd name="T37" fmla="*/ 3446 h 3759"/>
                <a:gd name="T38" fmla="*/ 313 w 3446"/>
                <a:gd name="T39" fmla="*/ 3120 h 3759"/>
                <a:gd name="T40" fmla="*/ 313 w 3446"/>
                <a:gd name="T41" fmla="*/ 2240 h 3759"/>
                <a:gd name="T42" fmla="*/ 1723 w 3446"/>
                <a:gd name="T43" fmla="*/ 2506 h 3759"/>
                <a:gd name="T44" fmla="*/ 3133 w 3446"/>
                <a:gd name="T45" fmla="*/ 2240 h 3759"/>
                <a:gd name="T46" fmla="*/ 3133 w 3446"/>
                <a:gd name="T47" fmla="*/ 3120 h 3759"/>
                <a:gd name="T48" fmla="*/ 2385 w 3446"/>
                <a:gd name="T49" fmla="*/ 837 h 3759"/>
                <a:gd name="T50" fmla="*/ 2376 w 3446"/>
                <a:gd name="T51" fmla="*/ 829 h 3759"/>
                <a:gd name="T52" fmla="*/ 2159 w 3446"/>
                <a:gd name="T53" fmla="*/ 834 h 3759"/>
                <a:gd name="T54" fmla="*/ 1880 w 3446"/>
                <a:gd name="T55" fmla="*/ 1117 h 3759"/>
                <a:gd name="T56" fmla="*/ 1880 w 3446"/>
                <a:gd name="T57" fmla="*/ 157 h 3759"/>
                <a:gd name="T58" fmla="*/ 1723 w 3446"/>
                <a:gd name="T59" fmla="*/ 0 h 3759"/>
                <a:gd name="T60" fmla="*/ 1723 w 3446"/>
                <a:gd name="T61" fmla="*/ 0 h 3759"/>
                <a:gd name="T62" fmla="*/ 1566 w 3446"/>
                <a:gd name="T63" fmla="*/ 157 h 3759"/>
                <a:gd name="T64" fmla="*/ 1566 w 3446"/>
                <a:gd name="T65" fmla="*/ 1115 h 3759"/>
                <a:gd name="T66" fmla="*/ 1274 w 3446"/>
                <a:gd name="T67" fmla="*/ 837 h 3759"/>
                <a:gd name="T68" fmla="*/ 1053 w 3446"/>
                <a:gd name="T69" fmla="*/ 842 h 3759"/>
                <a:gd name="T70" fmla="*/ 1049 w 3446"/>
                <a:gd name="T71" fmla="*/ 847 h 3759"/>
                <a:gd name="T72" fmla="*/ 1052 w 3446"/>
                <a:gd name="T73" fmla="*/ 1068 h 3759"/>
                <a:gd name="T74" fmla="*/ 1723 w 3446"/>
                <a:gd name="T75" fmla="*/ 1723 h 3759"/>
                <a:gd name="T76" fmla="*/ 2389 w 3446"/>
                <a:gd name="T77" fmla="*/ 1064 h 3759"/>
                <a:gd name="T78" fmla="*/ 2385 w 3446"/>
                <a:gd name="T79" fmla="*/ 837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46" h="3759">
                  <a:moveTo>
                    <a:pt x="2876" y="633"/>
                  </a:moveTo>
                  <a:cubicBezTo>
                    <a:pt x="2827" y="609"/>
                    <a:pt x="2728" y="629"/>
                    <a:pt x="2686" y="699"/>
                  </a:cubicBezTo>
                  <a:cubicBezTo>
                    <a:pt x="2644" y="754"/>
                    <a:pt x="2653" y="880"/>
                    <a:pt x="2758" y="925"/>
                  </a:cubicBezTo>
                  <a:cubicBezTo>
                    <a:pt x="2847" y="970"/>
                    <a:pt x="3069" y="1010"/>
                    <a:pt x="3133" y="1109"/>
                  </a:cubicBezTo>
                  <a:cubicBezTo>
                    <a:pt x="3133" y="1867"/>
                    <a:pt x="3133" y="1867"/>
                    <a:pt x="3133" y="1867"/>
                  </a:cubicBezTo>
                  <a:cubicBezTo>
                    <a:pt x="3072" y="1968"/>
                    <a:pt x="2534" y="2193"/>
                    <a:pt x="1723" y="2193"/>
                  </a:cubicBezTo>
                  <a:cubicBezTo>
                    <a:pt x="912" y="2193"/>
                    <a:pt x="374" y="1968"/>
                    <a:pt x="313" y="1867"/>
                  </a:cubicBezTo>
                  <a:cubicBezTo>
                    <a:pt x="313" y="1109"/>
                    <a:pt x="313" y="1109"/>
                    <a:pt x="313" y="1109"/>
                  </a:cubicBezTo>
                  <a:cubicBezTo>
                    <a:pt x="343" y="1064"/>
                    <a:pt x="470" y="992"/>
                    <a:pt x="674" y="929"/>
                  </a:cubicBezTo>
                  <a:cubicBezTo>
                    <a:pt x="772" y="896"/>
                    <a:pt x="813" y="802"/>
                    <a:pt x="760" y="697"/>
                  </a:cubicBezTo>
                  <a:cubicBezTo>
                    <a:pt x="726" y="638"/>
                    <a:pt x="661" y="604"/>
                    <a:pt x="556" y="638"/>
                  </a:cubicBezTo>
                  <a:cubicBezTo>
                    <a:pt x="226" y="746"/>
                    <a:pt x="0" y="903"/>
                    <a:pt x="0" y="1097"/>
                  </a:cubicBezTo>
                  <a:cubicBezTo>
                    <a:pt x="0" y="3133"/>
                    <a:pt x="0" y="3133"/>
                    <a:pt x="0" y="3133"/>
                  </a:cubicBezTo>
                  <a:cubicBezTo>
                    <a:pt x="0" y="3520"/>
                    <a:pt x="894" y="3759"/>
                    <a:pt x="1723" y="3759"/>
                  </a:cubicBezTo>
                  <a:cubicBezTo>
                    <a:pt x="2551" y="3759"/>
                    <a:pt x="3446" y="3520"/>
                    <a:pt x="3446" y="3133"/>
                  </a:cubicBezTo>
                  <a:cubicBezTo>
                    <a:pt x="3446" y="1097"/>
                    <a:pt x="3446" y="1097"/>
                    <a:pt x="3446" y="1097"/>
                  </a:cubicBezTo>
                  <a:cubicBezTo>
                    <a:pt x="3446" y="899"/>
                    <a:pt x="3214" y="741"/>
                    <a:pt x="2876" y="633"/>
                  </a:cubicBezTo>
                  <a:close/>
                  <a:moveTo>
                    <a:pt x="3133" y="3120"/>
                  </a:moveTo>
                  <a:cubicBezTo>
                    <a:pt x="3067" y="3222"/>
                    <a:pt x="2531" y="3446"/>
                    <a:pt x="1723" y="3446"/>
                  </a:cubicBezTo>
                  <a:cubicBezTo>
                    <a:pt x="915" y="3446"/>
                    <a:pt x="379" y="3222"/>
                    <a:pt x="313" y="3120"/>
                  </a:cubicBezTo>
                  <a:cubicBezTo>
                    <a:pt x="313" y="2240"/>
                    <a:pt x="313" y="2240"/>
                    <a:pt x="313" y="2240"/>
                  </a:cubicBezTo>
                  <a:cubicBezTo>
                    <a:pt x="647" y="2409"/>
                    <a:pt x="1198" y="2506"/>
                    <a:pt x="1723" y="2506"/>
                  </a:cubicBezTo>
                  <a:cubicBezTo>
                    <a:pt x="2248" y="2506"/>
                    <a:pt x="2799" y="2409"/>
                    <a:pt x="3133" y="2240"/>
                  </a:cubicBezTo>
                  <a:lnTo>
                    <a:pt x="3133" y="3120"/>
                  </a:lnTo>
                  <a:close/>
                  <a:moveTo>
                    <a:pt x="2385" y="837"/>
                  </a:moveTo>
                  <a:cubicBezTo>
                    <a:pt x="2376" y="829"/>
                    <a:pt x="2376" y="829"/>
                    <a:pt x="2376" y="829"/>
                  </a:cubicBezTo>
                  <a:cubicBezTo>
                    <a:pt x="2314" y="772"/>
                    <a:pt x="2218" y="774"/>
                    <a:pt x="2159" y="834"/>
                  </a:cubicBezTo>
                  <a:cubicBezTo>
                    <a:pt x="1880" y="1117"/>
                    <a:pt x="1880" y="1117"/>
                    <a:pt x="1880" y="1117"/>
                  </a:cubicBezTo>
                  <a:cubicBezTo>
                    <a:pt x="1880" y="157"/>
                    <a:pt x="1880" y="157"/>
                    <a:pt x="1880" y="157"/>
                  </a:cubicBezTo>
                  <a:cubicBezTo>
                    <a:pt x="1880" y="71"/>
                    <a:pt x="1809" y="0"/>
                    <a:pt x="1723" y="0"/>
                  </a:cubicBezTo>
                  <a:cubicBezTo>
                    <a:pt x="1723" y="0"/>
                    <a:pt x="1723" y="0"/>
                    <a:pt x="1723" y="0"/>
                  </a:cubicBezTo>
                  <a:cubicBezTo>
                    <a:pt x="1636" y="0"/>
                    <a:pt x="1566" y="71"/>
                    <a:pt x="1566" y="157"/>
                  </a:cubicBezTo>
                  <a:cubicBezTo>
                    <a:pt x="1566" y="1115"/>
                    <a:pt x="1566" y="1115"/>
                    <a:pt x="1566" y="1115"/>
                  </a:cubicBezTo>
                  <a:cubicBezTo>
                    <a:pt x="1274" y="837"/>
                    <a:pt x="1274" y="837"/>
                    <a:pt x="1274" y="837"/>
                  </a:cubicBezTo>
                  <a:cubicBezTo>
                    <a:pt x="1211" y="778"/>
                    <a:pt x="1113" y="780"/>
                    <a:pt x="1053" y="842"/>
                  </a:cubicBezTo>
                  <a:cubicBezTo>
                    <a:pt x="1049" y="847"/>
                    <a:pt x="1049" y="847"/>
                    <a:pt x="1049" y="847"/>
                  </a:cubicBezTo>
                  <a:cubicBezTo>
                    <a:pt x="988" y="909"/>
                    <a:pt x="990" y="1008"/>
                    <a:pt x="1052" y="1068"/>
                  </a:cubicBezTo>
                  <a:cubicBezTo>
                    <a:pt x="1723" y="1723"/>
                    <a:pt x="1723" y="1723"/>
                    <a:pt x="1723" y="1723"/>
                  </a:cubicBezTo>
                  <a:cubicBezTo>
                    <a:pt x="2389" y="1064"/>
                    <a:pt x="2389" y="1064"/>
                    <a:pt x="2389" y="1064"/>
                  </a:cubicBezTo>
                  <a:cubicBezTo>
                    <a:pt x="2453" y="1001"/>
                    <a:pt x="2451" y="897"/>
                    <a:pt x="2385" y="8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7687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75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75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1750"/>
                                        <p:tgtEl>
                                          <p:spTgt spid="20"/>
                                        </p:tgtEl>
                                      </p:cBhvr>
                                    </p:animEffect>
                                  </p:childTnLst>
                                </p:cTn>
                              </p:par>
                              <p:par>
                                <p:cTn id="14" presetID="2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175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1750"/>
                                        <p:tgtEl>
                                          <p:spTgt spid="21"/>
                                        </p:tgtEl>
                                      </p:cBhvr>
                                    </p:animEffect>
                                  </p:childTnLst>
                                </p:cTn>
                              </p:par>
                              <p:par>
                                <p:cTn id="20" presetID="6" presetClass="entr" presetSubtype="32"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circle(out)">
                                      <p:cBhvr>
                                        <p:cTn id="22" dur="750"/>
                                        <p:tgtEl>
                                          <p:spTgt spid="29"/>
                                        </p:tgtEl>
                                      </p:cBhvr>
                                    </p:animEffect>
                                  </p:childTnLst>
                                </p:cTn>
                              </p:par>
                              <p:par>
                                <p:cTn id="23" presetID="6" presetClass="entr" presetSubtype="32" fill="hold" grpId="0" nodeType="withEffect">
                                  <p:stCondLst>
                                    <p:cond delay="1000"/>
                                  </p:stCondLst>
                                  <p:childTnLst>
                                    <p:set>
                                      <p:cBhvr>
                                        <p:cTn id="24" dur="1" fill="hold">
                                          <p:stCondLst>
                                            <p:cond delay="0"/>
                                          </p:stCondLst>
                                        </p:cTn>
                                        <p:tgtEl>
                                          <p:spTgt spid="30"/>
                                        </p:tgtEl>
                                        <p:attrNameLst>
                                          <p:attrName>style.visibility</p:attrName>
                                        </p:attrNameLst>
                                      </p:cBhvr>
                                      <p:to>
                                        <p:strVal val="visible"/>
                                      </p:to>
                                    </p:set>
                                    <p:animEffect transition="in" filter="circle(out)">
                                      <p:cBhvr>
                                        <p:cTn id="25" dur="750"/>
                                        <p:tgtEl>
                                          <p:spTgt spid="30"/>
                                        </p:tgtEl>
                                      </p:cBhvr>
                                    </p:animEffect>
                                  </p:childTnLst>
                                </p:cTn>
                              </p:par>
                              <p:par>
                                <p:cTn id="26" presetID="6" presetClass="entr" presetSubtype="32" fill="hold" grpId="0" nodeType="withEffect">
                                  <p:stCondLst>
                                    <p:cond delay="1000"/>
                                  </p:stCondLst>
                                  <p:childTnLst>
                                    <p:set>
                                      <p:cBhvr>
                                        <p:cTn id="27" dur="1" fill="hold">
                                          <p:stCondLst>
                                            <p:cond delay="0"/>
                                          </p:stCondLst>
                                        </p:cTn>
                                        <p:tgtEl>
                                          <p:spTgt spid="28"/>
                                        </p:tgtEl>
                                        <p:attrNameLst>
                                          <p:attrName>style.visibility</p:attrName>
                                        </p:attrNameLst>
                                      </p:cBhvr>
                                      <p:to>
                                        <p:strVal val="visible"/>
                                      </p:to>
                                    </p:set>
                                    <p:animEffect transition="in" filter="circle(out)">
                                      <p:cBhvr>
                                        <p:cTn id="28" dur="750"/>
                                        <p:tgtEl>
                                          <p:spTgt spid="28"/>
                                        </p:tgtEl>
                                      </p:cBhvr>
                                    </p:animEffect>
                                  </p:childTnLst>
                                </p:cTn>
                              </p:par>
                              <p:par>
                                <p:cTn id="29" presetID="6" presetClass="entr" presetSubtype="32"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circle(out)">
                                      <p:cBhvr>
                                        <p:cTn id="31" dur="750"/>
                                        <p:tgtEl>
                                          <p:spTgt spid="27"/>
                                        </p:tgtEl>
                                      </p:cBhvr>
                                    </p:animEffect>
                                  </p:childTnLst>
                                </p:cTn>
                              </p:par>
                              <p:par>
                                <p:cTn id="32" presetID="6" presetClass="entr" presetSubtype="32"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circle(out)">
                                      <p:cBhvr>
                                        <p:cTn id="34" dur="750"/>
                                        <p:tgtEl>
                                          <p:spTgt spid="26"/>
                                        </p:tgtEl>
                                      </p:cBhvr>
                                    </p:animEffect>
                                  </p:childTnLst>
                                </p:cTn>
                              </p:par>
                              <p:par>
                                <p:cTn id="35" presetID="26" presetClass="emph" presetSubtype="0" repeatCount="indefinite" fill="hold" grpId="0" nodeType="withEffect">
                                  <p:stCondLst>
                                    <p:cond delay="0"/>
                                  </p:stCondLst>
                                  <p:childTnLst>
                                    <p:animEffect transition="out" filter="fade">
                                      <p:cBhvr>
                                        <p:cTn id="36" dur="1500" tmFilter="0, 0; .2, .5; .8, .5; 1, 0"/>
                                        <p:tgtEl>
                                          <p:spTgt spid="53"/>
                                        </p:tgtEl>
                                      </p:cBhvr>
                                    </p:animEffect>
                                    <p:animScale>
                                      <p:cBhvr>
                                        <p:cTn id="37" dur="750" autoRev="1" fill="hold"/>
                                        <p:tgtEl>
                                          <p:spTgt spid="53"/>
                                        </p:tgtEl>
                                      </p:cBhvr>
                                      <p:by x="105000" y="105000"/>
                                    </p:animScale>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1500"/>
                                        <p:tgtEl>
                                          <p:spTgt spid="12"/>
                                        </p:tgtEl>
                                      </p:cBhvr>
                                    </p:animEffect>
                                  </p:childTnLst>
                                </p:cTn>
                              </p:par>
                              <p:par>
                                <p:cTn id="41" presetID="22" presetClass="entr" presetSubtype="2" fill="hold"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1500"/>
                                        <p:tgtEl>
                                          <p:spTgt spid="13"/>
                                        </p:tgtEl>
                                      </p:cBhvr>
                                    </p:animEffect>
                                  </p:childTnLst>
                                </p:cTn>
                              </p:par>
                              <p:par>
                                <p:cTn id="44" presetID="22" presetClass="entr" presetSubtype="2" fill="hold"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1500"/>
                                        <p:tgtEl>
                                          <p:spTgt spid="14"/>
                                        </p:tgtEl>
                                      </p:cBhvr>
                                    </p:animEffect>
                                  </p:childTnLst>
                                </p:cTn>
                              </p:par>
                              <p:par>
                                <p:cTn id="47" presetID="22" presetClass="entr" presetSubtype="4" fill="hold" nodeType="withEffect">
                                  <p:stCondLst>
                                    <p:cond delay="1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500"/>
                                        <p:tgtEl>
                                          <p:spTgt spid="15"/>
                                        </p:tgtEl>
                                      </p:cBhvr>
                                    </p:animEffect>
                                  </p:childTnLst>
                                </p:cTn>
                              </p:par>
                              <p:par>
                                <p:cTn id="50" presetID="22" presetClass="entr" presetSubtype="8" fill="hold" nodeType="withEffect">
                                  <p:stCondLst>
                                    <p:cond delay="150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500"/>
                                        <p:tgtEl>
                                          <p:spTgt spid="16"/>
                                        </p:tgtEl>
                                      </p:cBhvr>
                                    </p:animEffect>
                                  </p:childTnLst>
                                </p:cTn>
                              </p:par>
                              <p:par>
                                <p:cTn id="53" presetID="22" presetClass="entr" presetSubtype="8" fill="hold" nodeType="withEffect">
                                  <p:stCondLst>
                                    <p:cond delay="150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1500"/>
                                        <p:tgtEl>
                                          <p:spTgt spid="17"/>
                                        </p:tgtEl>
                                      </p:cBhvr>
                                    </p:animEffect>
                                  </p:childTnLst>
                                </p:cTn>
                              </p:par>
                              <p:par>
                                <p:cTn id="56" presetID="10" presetClass="entr" presetSubtype="0" fill="hold" nodeType="withEffect">
                                  <p:stCondLst>
                                    <p:cond delay="15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6" presetClass="entr" presetSubtype="32" fill="hold" grpId="0" nodeType="withEffect">
                                  <p:stCondLst>
                                    <p:cond delay="2500"/>
                                  </p:stCondLst>
                                  <p:childTnLst>
                                    <p:set>
                                      <p:cBhvr>
                                        <p:cTn id="60" dur="1" fill="hold">
                                          <p:stCondLst>
                                            <p:cond delay="0"/>
                                          </p:stCondLst>
                                        </p:cTn>
                                        <p:tgtEl>
                                          <p:spTgt spid="34"/>
                                        </p:tgtEl>
                                        <p:attrNameLst>
                                          <p:attrName>style.visibility</p:attrName>
                                        </p:attrNameLst>
                                      </p:cBhvr>
                                      <p:to>
                                        <p:strVal val="visible"/>
                                      </p:to>
                                    </p:set>
                                    <p:animEffect transition="in" filter="circle(out)">
                                      <p:cBhvr>
                                        <p:cTn id="61" dur="500"/>
                                        <p:tgtEl>
                                          <p:spTgt spid="34"/>
                                        </p:tgtEl>
                                      </p:cBhvr>
                                    </p:animEffect>
                                  </p:childTnLst>
                                </p:cTn>
                              </p:par>
                              <p:par>
                                <p:cTn id="62" presetID="6" presetClass="entr" presetSubtype="32" fill="hold" grpId="0" nodeType="withEffect">
                                  <p:stCondLst>
                                    <p:cond delay="2500"/>
                                  </p:stCondLst>
                                  <p:childTnLst>
                                    <p:set>
                                      <p:cBhvr>
                                        <p:cTn id="63" dur="1" fill="hold">
                                          <p:stCondLst>
                                            <p:cond delay="0"/>
                                          </p:stCondLst>
                                        </p:cTn>
                                        <p:tgtEl>
                                          <p:spTgt spid="35"/>
                                        </p:tgtEl>
                                        <p:attrNameLst>
                                          <p:attrName>style.visibility</p:attrName>
                                        </p:attrNameLst>
                                      </p:cBhvr>
                                      <p:to>
                                        <p:strVal val="visible"/>
                                      </p:to>
                                    </p:set>
                                    <p:animEffect transition="in" filter="circle(out)">
                                      <p:cBhvr>
                                        <p:cTn id="64" dur="500"/>
                                        <p:tgtEl>
                                          <p:spTgt spid="35"/>
                                        </p:tgtEl>
                                      </p:cBhvr>
                                    </p:animEffect>
                                  </p:childTnLst>
                                </p:cTn>
                              </p:par>
                              <p:par>
                                <p:cTn id="65" presetID="6" presetClass="entr" presetSubtype="32" fill="hold" grpId="0" nodeType="withEffect">
                                  <p:stCondLst>
                                    <p:cond delay="2500"/>
                                  </p:stCondLst>
                                  <p:childTnLst>
                                    <p:set>
                                      <p:cBhvr>
                                        <p:cTn id="66" dur="1" fill="hold">
                                          <p:stCondLst>
                                            <p:cond delay="0"/>
                                          </p:stCondLst>
                                        </p:cTn>
                                        <p:tgtEl>
                                          <p:spTgt spid="36"/>
                                        </p:tgtEl>
                                        <p:attrNameLst>
                                          <p:attrName>style.visibility</p:attrName>
                                        </p:attrNameLst>
                                      </p:cBhvr>
                                      <p:to>
                                        <p:strVal val="visible"/>
                                      </p:to>
                                    </p:set>
                                    <p:animEffect transition="in" filter="circle(out)">
                                      <p:cBhvr>
                                        <p:cTn id="67" dur="500"/>
                                        <p:tgtEl>
                                          <p:spTgt spid="36"/>
                                        </p:tgtEl>
                                      </p:cBhvr>
                                    </p:animEffect>
                                  </p:childTnLst>
                                </p:cTn>
                              </p:par>
                              <p:par>
                                <p:cTn id="68" presetID="6" presetClass="entr" presetSubtype="32" fill="hold" grpId="0" nodeType="withEffect">
                                  <p:stCondLst>
                                    <p:cond delay="2500"/>
                                  </p:stCondLst>
                                  <p:childTnLst>
                                    <p:set>
                                      <p:cBhvr>
                                        <p:cTn id="69" dur="1" fill="hold">
                                          <p:stCondLst>
                                            <p:cond delay="0"/>
                                          </p:stCondLst>
                                        </p:cTn>
                                        <p:tgtEl>
                                          <p:spTgt spid="31"/>
                                        </p:tgtEl>
                                        <p:attrNameLst>
                                          <p:attrName>style.visibility</p:attrName>
                                        </p:attrNameLst>
                                      </p:cBhvr>
                                      <p:to>
                                        <p:strVal val="visible"/>
                                      </p:to>
                                    </p:set>
                                    <p:animEffect transition="in" filter="circle(out)">
                                      <p:cBhvr>
                                        <p:cTn id="70" dur="500"/>
                                        <p:tgtEl>
                                          <p:spTgt spid="31"/>
                                        </p:tgtEl>
                                      </p:cBhvr>
                                    </p:animEffect>
                                  </p:childTnLst>
                                </p:cTn>
                              </p:par>
                              <p:par>
                                <p:cTn id="71" presetID="6" presetClass="entr" presetSubtype="32" fill="hold" grpId="0" nodeType="withEffect">
                                  <p:stCondLst>
                                    <p:cond delay="2500"/>
                                  </p:stCondLst>
                                  <p:childTnLst>
                                    <p:set>
                                      <p:cBhvr>
                                        <p:cTn id="72" dur="1" fill="hold">
                                          <p:stCondLst>
                                            <p:cond delay="0"/>
                                          </p:stCondLst>
                                        </p:cTn>
                                        <p:tgtEl>
                                          <p:spTgt spid="32"/>
                                        </p:tgtEl>
                                        <p:attrNameLst>
                                          <p:attrName>style.visibility</p:attrName>
                                        </p:attrNameLst>
                                      </p:cBhvr>
                                      <p:to>
                                        <p:strVal val="visible"/>
                                      </p:to>
                                    </p:set>
                                    <p:animEffect transition="in" filter="circle(out)">
                                      <p:cBhvr>
                                        <p:cTn id="73" dur="500"/>
                                        <p:tgtEl>
                                          <p:spTgt spid="32"/>
                                        </p:tgtEl>
                                      </p:cBhvr>
                                    </p:animEffect>
                                  </p:childTnLst>
                                </p:cTn>
                              </p:par>
                              <p:par>
                                <p:cTn id="74" presetID="6" presetClass="entr" presetSubtype="32" fill="hold" grpId="0" nodeType="withEffect">
                                  <p:stCondLst>
                                    <p:cond delay="2500"/>
                                  </p:stCondLst>
                                  <p:childTnLst>
                                    <p:set>
                                      <p:cBhvr>
                                        <p:cTn id="75" dur="1" fill="hold">
                                          <p:stCondLst>
                                            <p:cond delay="0"/>
                                          </p:stCondLst>
                                        </p:cTn>
                                        <p:tgtEl>
                                          <p:spTgt spid="33"/>
                                        </p:tgtEl>
                                        <p:attrNameLst>
                                          <p:attrName>style.visibility</p:attrName>
                                        </p:attrNameLst>
                                      </p:cBhvr>
                                      <p:to>
                                        <p:strVal val="visible"/>
                                      </p:to>
                                    </p:set>
                                    <p:animEffect transition="in" filter="circle(out)">
                                      <p:cBhvr>
                                        <p:cTn id="76" dur="500"/>
                                        <p:tgtEl>
                                          <p:spTgt spid="33"/>
                                        </p:tgtEl>
                                      </p:cBhvr>
                                    </p:animEffect>
                                  </p:childTnLst>
                                </p:cTn>
                              </p:par>
                              <p:par>
                                <p:cTn id="77" presetID="22" presetClass="entr" presetSubtype="2" fill="hold" nodeType="withEffect">
                                  <p:stCondLst>
                                    <p:cond delay="3000"/>
                                  </p:stCondLst>
                                  <p:childTnLst>
                                    <p:set>
                                      <p:cBhvr>
                                        <p:cTn id="78" dur="1" fill="hold">
                                          <p:stCondLst>
                                            <p:cond delay="0"/>
                                          </p:stCondLst>
                                        </p:cTn>
                                        <p:tgtEl>
                                          <p:spTgt spid="4"/>
                                        </p:tgtEl>
                                        <p:attrNameLst>
                                          <p:attrName>style.visibility</p:attrName>
                                        </p:attrNameLst>
                                      </p:cBhvr>
                                      <p:to>
                                        <p:strVal val="visible"/>
                                      </p:to>
                                    </p:set>
                                    <p:animEffect transition="in" filter="wipe(right)">
                                      <p:cBhvr>
                                        <p:cTn id="79" dur="1500"/>
                                        <p:tgtEl>
                                          <p:spTgt spid="4"/>
                                        </p:tgtEl>
                                      </p:cBhvr>
                                    </p:animEffect>
                                  </p:childTnLst>
                                </p:cTn>
                              </p:par>
                              <p:par>
                                <p:cTn id="80" presetID="22" presetClass="entr" presetSubtype="2" fill="hold" nodeType="withEffect">
                                  <p:stCondLst>
                                    <p:cond delay="3000"/>
                                  </p:stCondLst>
                                  <p:childTnLst>
                                    <p:set>
                                      <p:cBhvr>
                                        <p:cTn id="81" dur="1" fill="hold">
                                          <p:stCondLst>
                                            <p:cond delay="0"/>
                                          </p:stCondLst>
                                        </p:cTn>
                                        <p:tgtEl>
                                          <p:spTgt spid="6"/>
                                        </p:tgtEl>
                                        <p:attrNameLst>
                                          <p:attrName>style.visibility</p:attrName>
                                        </p:attrNameLst>
                                      </p:cBhvr>
                                      <p:to>
                                        <p:strVal val="visible"/>
                                      </p:to>
                                    </p:set>
                                    <p:animEffect transition="in" filter="wipe(right)">
                                      <p:cBhvr>
                                        <p:cTn id="82" dur="1500"/>
                                        <p:tgtEl>
                                          <p:spTgt spid="6"/>
                                        </p:tgtEl>
                                      </p:cBhvr>
                                    </p:animEffect>
                                  </p:childTnLst>
                                </p:cTn>
                              </p:par>
                              <p:par>
                                <p:cTn id="83" presetID="22" presetClass="entr" presetSubtype="2" fill="hold" nodeType="withEffect">
                                  <p:stCondLst>
                                    <p:cond delay="300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1500"/>
                                        <p:tgtEl>
                                          <p:spTgt spid="7"/>
                                        </p:tgtEl>
                                      </p:cBhvr>
                                    </p:animEffect>
                                  </p:childTnLst>
                                </p:cTn>
                              </p:par>
                              <p:par>
                                <p:cTn id="86" presetID="22" presetClass="entr" presetSubtype="2" fill="hold" nodeType="withEffect">
                                  <p:stCondLst>
                                    <p:cond delay="3000"/>
                                  </p:stCondLst>
                                  <p:childTnLst>
                                    <p:set>
                                      <p:cBhvr>
                                        <p:cTn id="87" dur="1" fill="hold">
                                          <p:stCondLst>
                                            <p:cond delay="0"/>
                                          </p:stCondLst>
                                        </p:cTn>
                                        <p:tgtEl>
                                          <p:spTgt spid="8"/>
                                        </p:tgtEl>
                                        <p:attrNameLst>
                                          <p:attrName>style.visibility</p:attrName>
                                        </p:attrNameLst>
                                      </p:cBhvr>
                                      <p:to>
                                        <p:strVal val="visible"/>
                                      </p:to>
                                    </p:set>
                                    <p:animEffect transition="in" filter="wipe(right)">
                                      <p:cBhvr>
                                        <p:cTn id="88" dur="1500"/>
                                        <p:tgtEl>
                                          <p:spTgt spid="8"/>
                                        </p:tgtEl>
                                      </p:cBhvr>
                                    </p:animEffect>
                                  </p:childTnLst>
                                </p:cTn>
                              </p:par>
                              <p:par>
                                <p:cTn id="89" presetID="22" presetClass="entr" presetSubtype="2" fill="hold" nodeType="withEffect">
                                  <p:stCondLst>
                                    <p:cond delay="300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1500"/>
                                        <p:tgtEl>
                                          <p:spTgt spid="5"/>
                                        </p:tgtEl>
                                      </p:cBhvr>
                                    </p:animEffect>
                                  </p:childTnLst>
                                </p:cTn>
                              </p:par>
                              <p:par>
                                <p:cTn id="92" presetID="22" presetClass="entr" presetSubtype="8" fill="hold" nodeType="withEffect">
                                  <p:stCondLst>
                                    <p:cond delay="3000"/>
                                  </p:stCondLst>
                                  <p:childTnLst>
                                    <p:set>
                                      <p:cBhvr>
                                        <p:cTn id="93" dur="1" fill="hold">
                                          <p:stCondLst>
                                            <p:cond delay="0"/>
                                          </p:stCondLst>
                                        </p:cTn>
                                        <p:tgtEl>
                                          <p:spTgt spid="9"/>
                                        </p:tgtEl>
                                        <p:attrNameLst>
                                          <p:attrName>style.visibility</p:attrName>
                                        </p:attrNameLst>
                                      </p:cBhvr>
                                      <p:to>
                                        <p:strVal val="visible"/>
                                      </p:to>
                                    </p:set>
                                    <p:animEffect transition="in" filter="wipe(left)">
                                      <p:cBhvr>
                                        <p:cTn id="94" dur="1500"/>
                                        <p:tgtEl>
                                          <p:spTgt spid="9"/>
                                        </p:tgtEl>
                                      </p:cBhvr>
                                    </p:animEffect>
                                  </p:childTnLst>
                                </p:cTn>
                              </p:par>
                              <p:par>
                                <p:cTn id="95" presetID="22" presetClass="entr" presetSubtype="8" fill="hold" nodeType="withEffect">
                                  <p:stCondLst>
                                    <p:cond delay="300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1500"/>
                                        <p:tgtEl>
                                          <p:spTgt spid="10"/>
                                        </p:tgtEl>
                                      </p:cBhvr>
                                    </p:animEffect>
                                  </p:childTnLst>
                                </p:cTn>
                              </p:par>
                              <p:par>
                                <p:cTn id="98" presetID="22" presetClass="entr" presetSubtype="2" fill="hold" nodeType="withEffect">
                                  <p:stCondLst>
                                    <p:cond delay="3000"/>
                                  </p:stCondLst>
                                  <p:childTnLst>
                                    <p:set>
                                      <p:cBhvr>
                                        <p:cTn id="99" dur="1" fill="hold">
                                          <p:stCondLst>
                                            <p:cond delay="0"/>
                                          </p:stCondLst>
                                        </p:cTn>
                                        <p:tgtEl>
                                          <p:spTgt spid="11"/>
                                        </p:tgtEl>
                                        <p:attrNameLst>
                                          <p:attrName>style.visibility</p:attrName>
                                        </p:attrNameLst>
                                      </p:cBhvr>
                                      <p:to>
                                        <p:strVal val="visible"/>
                                      </p:to>
                                    </p:set>
                                    <p:animEffect transition="in" filter="wipe(right)">
                                      <p:cBhvr>
                                        <p:cTn id="100" dur="1500"/>
                                        <p:tgtEl>
                                          <p:spTgt spid="11"/>
                                        </p:tgtEl>
                                      </p:cBhvr>
                                    </p:animEffect>
                                  </p:childTnLst>
                                </p:cTn>
                              </p:par>
                              <p:par>
                                <p:cTn id="101" presetID="22" presetClass="entr" presetSubtype="8" fill="hold" nodeType="withEffect">
                                  <p:stCondLst>
                                    <p:cond delay="300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1500"/>
                                        <p:tgtEl>
                                          <p:spTgt spid="18"/>
                                        </p:tgtEl>
                                      </p:cBhvr>
                                    </p:animEffect>
                                  </p:childTnLst>
                                </p:cTn>
                              </p:par>
                              <p:par>
                                <p:cTn id="104" presetID="6" presetClass="entr" presetSubtype="32" fill="hold" grpId="0" nodeType="withEffect">
                                  <p:stCondLst>
                                    <p:cond delay="4000"/>
                                  </p:stCondLst>
                                  <p:childTnLst>
                                    <p:set>
                                      <p:cBhvr>
                                        <p:cTn id="105" dur="1" fill="hold">
                                          <p:stCondLst>
                                            <p:cond delay="0"/>
                                          </p:stCondLst>
                                        </p:cTn>
                                        <p:tgtEl>
                                          <p:spTgt spid="44"/>
                                        </p:tgtEl>
                                        <p:attrNameLst>
                                          <p:attrName>style.visibility</p:attrName>
                                        </p:attrNameLst>
                                      </p:cBhvr>
                                      <p:to>
                                        <p:strVal val="visible"/>
                                      </p:to>
                                    </p:set>
                                    <p:animEffect transition="in" filter="circle(out)">
                                      <p:cBhvr>
                                        <p:cTn id="106" dur="250"/>
                                        <p:tgtEl>
                                          <p:spTgt spid="44"/>
                                        </p:tgtEl>
                                      </p:cBhvr>
                                    </p:animEffect>
                                  </p:childTnLst>
                                </p:cTn>
                              </p:par>
                              <p:par>
                                <p:cTn id="107" presetID="6" presetClass="entr" presetSubtype="32" fill="hold" grpId="0" nodeType="withEffect">
                                  <p:stCondLst>
                                    <p:cond delay="4000"/>
                                  </p:stCondLst>
                                  <p:childTnLst>
                                    <p:set>
                                      <p:cBhvr>
                                        <p:cTn id="108" dur="1" fill="hold">
                                          <p:stCondLst>
                                            <p:cond delay="0"/>
                                          </p:stCondLst>
                                        </p:cTn>
                                        <p:tgtEl>
                                          <p:spTgt spid="43"/>
                                        </p:tgtEl>
                                        <p:attrNameLst>
                                          <p:attrName>style.visibility</p:attrName>
                                        </p:attrNameLst>
                                      </p:cBhvr>
                                      <p:to>
                                        <p:strVal val="visible"/>
                                      </p:to>
                                    </p:set>
                                    <p:animEffect transition="in" filter="circle(out)">
                                      <p:cBhvr>
                                        <p:cTn id="109" dur="250"/>
                                        <p:tgtEl>
                                          <p:spTgt spid="43"/>
                                        </p:tgtEl>
                                      </p:cBhvr>
                                    </p:animEffect>
                                  </p:childTnLst>
                                </p:cTn>
                              </p:par>
                              <p:par>
                                <p:cTn id="110" presetID="6" presetClass="entr" presetSubtype="32" fill="hold" grpId="0" nodeType="withEffect">
                                  <p:stCondLst>
                                    <p:cond delay="4000"/>
                                  </p:stCondLst>
                                  <p:childTnLst>
                                    <p:set>
                                      <p:cBhvr>
                                        <p:cTn id="111" dur="1" fill="hold">
                                          <p:stCondLst>
                                            <p:cond delay="0"/>
                                          </p:stCondLst>
                                        </p:cTn>
                                        <p:tgtEl>
                                          <p:spTgt spid="41"/>
                                        </p:tgtEl>
                                        <p:attrNameLst>
                                          <p:attrName>style.visibility</p:attrName>
                                        </p:attrNameLst>
                                      </p:cBhvr>
                                      <p:to>
                                        <p:strVal val="visible"/>
                                      </p:to>
                                    </p:set>
                                    <p:animEffect transition="in" filter="circle(out)">
                                      <p:cBhvr>
                                        <p:cTn id="112" dur="250"/>
                                        <p:tgtEl>
                                          <p:spTgt spid="41"/>
                                        </p:tgtEl>
                                      </p:cBhvr>
                                    </p:animEffect>
                                  </p:childTnLst>
                                </p:cTn>
                              </p:par>
                              <p:par>
                                <p:cTn id="113" presetID="6" presetClass="entr" presetSubtype="32" fill="hold" grpId="0" nodeType="withEffect">
                                  <p:stCondLst>
                                    <p:cond delay="4000"/>
                                  </p:stCondLst>
                                  <p:childTnLst>
                                    <p:set>
                                      <p:cBhvr>
                                        <p:cTn id="114" dur="1" fill="hold">
                                          <p:stCondLst>
                                            <p:cond delay="0"/>
                                          </p:stCondLst>
                                        </p:cTn>
                                        <p:tgtEl>
                                          <p:spTgt spid="37"/>
                                        </p:tgtEl>
                                        <p:attrNameLst>
                                          <p:attrName>style.visibility</p:attrName>
                                        </p:attrNameLst>
                                      </p:cBhvr>
                                      <p:to>
                                        <p:strVal val="visible"/>
                                      </p:to>
                                    </p:set>
                                    <p:animEffect transition="in" filter="circle(out)">
                                      <p:cBhvr>
                                        <p:cTn id="115" dur="250"/>
                                        <p:tgtEl>
                                          <p:spTgt spid="37"/>
                                        </p:tgtEl>
                                      </p:cBhvr>
                                    </p:animEffect>
                                  </p:childTnLst>
                                </p:cTn>
                              </p:par>
                              <p:par>
                                <p:cTn id="116" presetID="6" presetClass="entr" presetSubtype="32" fill="hold" grpId="0" nodeType="withEffect">
                                  <p:stCondLst>
                                    <p:cond delay="4000"/>
                                  </p:stCondLst>
                                  <p:childTnLst>
                                    <p:set>
                                      <p:cBhvr>
                                        <p:cTn id="117" dur="1" fill="hold">
                                          <p:stCondLst>
                                            <p:cond delay="0"/>
                                          </p:stCondLst>
                                        </p:cTn>
                                        <p:tgtEl>
                                          <p:spTgt spid="40"/>
                                        </p:tgtEl>
                                        <p:attrNameLst>
                                          <p:attrName>style.visibility</p:attrName>
                                        </p:attrNameLst>
                                      </p:cBhvr>
                                      <p:to>
                                        <p:strVal val="visible"/>
                                      </p:to>
                                    </p:set>
                                    <p:animEffect transition="in" filter="circle(out)">
                                      <p:cBhvr>
                                        <p:cTn id="118" dur="250"/>
                                        <p:tgtEl>
                                          <p:spTgt spid="40"/>
                                        </p:tgtEl>
                                      </p:cBhvr>
                                    </p:animEffect>
                                  </p:childTnLst>
                                </p:cTn>
                              </p:par>
                              <p:par>
                                <p:cTn id="119" presetID="6" presetClass="entr" presetSubtype="32" fill="hold" grpId="0" nodeType="withEffect">
                                  <p:stCondLst>
                                    <p:cond delay="4000"/>
                                  </p:stCondLst>
                                  <p:childTnLst>
                                    <p:set>
                                      <p:cBhvr>
                                        <p:cTn id="120" dur="1" fill="hold">
                                          <p:stCondLst>
                                            <p:cond delay="0"/>
                                          </p:stCondLst>
                                        </p:cTn>
                                        <p:tgtEl>
                                          <p:spTgt spid="38"/>
                                        </p:tgtEl>
                                        <p:attrNameLst>
                                          <p:attrName>style.visibility</p:attrName>
                                        </p:attrNameLst>
                                      </p:cBhvr>
                                      <p:to>
                                        <p:strVal val="visible"/>
                                      </p:to>
                                    </p:set>
                                    <p:animEffect transition="in" filter="circle(out)">
                                      <p:cBhvr>
                                        <p:cTn id="121" dur="250"/>
                                        <p:tgtEl>
                                          <p:spTgt spid="38"/>
                                        </p:tgtEl>
                                      </p:cBhvr>
                                    </p:animEffect>
                                  </p:childTnLst>
                                </p:cTn>
                              </p:par>
                              <p:par>
                                <p:cTn id="122" presetID="6" presetClass="entr" presetSubtype="32" fill="hold" grpId="0" nodeType="withEffect">
                                  <p:stCondLst>
                                    <p:cond delay="4000"/>
                                  </p:stCondLst>
                                  <p:childTnLst>
                                    <p:set>
                                      <p:cBhvr>
                                        <p:cTn id="123" dur="1" fill="hold">
                                          <p:stCondLst>
                                            <p:cond delay="0"/>
                                          </p:stCondLst>
                                        </p:cTn>
                                        <p:tgtEl>
                                          <p:spTgt spid="39"/>
                                        </p:tgtEl>
                                        <p:attrNameLst>
                                          <p:attrName>style.visibility</p:attrName>
                                        </p:attrNameLst>
                                      </p:cBhvr>
                                      <p:to>
                                        <p:strVal val="visible"/>
                                      </p:to>
                                    </p:set>
                                    <p:animEffect transition="in" filter="circle(out)">
                                      <p:cBhvr>
                                        <p:cTn id="124" dur="250"/>
                                        <p:tgtEl>
                                          <p:spTgt spid="39"/>
                                        </p:tgtEl>
                                      </p:cBhvr>
                                    </p:animEffect>
                                  </p:childTnLst>
                                </p:cTn>
                              </p:par>
                              <p:par>
                                <p:cTn id="125" presetID="6" presetClass="entr" presetSubtype="32" fill="hold" grpId="0" nodeType="withEffect">
                                  <p:stCondLst>
                                    <p:cond delay="4000"/>
                                  </p:stCondLst>
                                  <p:childTnLst>
                                    <p:set>
                                      <p:cBhvr>
                                        <p:cTn id="126" dur="1" fill="hold">
                                          <p:stCondLst>
                                            <p:cond delay="0"/>
                                          </p:stCondLst>
                                        </p:cTn>
                                        <p:tgtEl>
                                          <p:spTgt spid="42"/>
                                        </p:tgtEl>
                                        <p:attrNameLst>
                                          <p:attrName>style.visibility</p:attrName>
                                        </p:attrNameLst>
                                      </p:cBhvr>
                                      <p:to>
                                        <p:strVal val="visible"/>
                                      </p:to>
                                    </p:set>
                                    <p:animEffect transition="in" filter="circle(out)">
                                      <p:cBhvr>
                                        <p:cTn id="127" dur="250"/>
                                        <p:tgtEl>
                                          <p:spTgt spid="42"/>
                                        </p:tgtEl>
                                      </p:cBhvr>
                                    </p:animEffect>
                                  </p:childTnLst>
                                </p:cTn>
                              </p:par>
                              <p:par>
                                <p:cTn id="128" presetID="6" presetClass="entr" presetSubtype="32" fill="hold" grpId="0" nodeType="withEffect">
                                  <p:stCondLst>
                                    <p:cond delay="4000"/>
                                  </p:stCondLst>
                                  <p:childTnLst>
                                    <p:set>
                                      <p:cBhvr>
                                        <p:cTn id="129" dur="1" fill="hold">
                                          <p:stCondLst>
                                            <p:cond delay="0"/>
                                          </p:stCondLst>
                                        </p:cTn>
                                        <p:tgtEl>
                                          <p:spTgt spid="45"/>
                                        </p:tgtEl>
                                        <p:attrNameLst>
                                          <p:attrName>style.visibility</p:attrName>
                                        </p:attrNameLst>
                                      </p:cBhvr>
                                      <p:to>
                                        <p:strVal val="visible"/>
                                      </p:to>
                                    </p:set>
                                    <p:animEffect transition="in" filter="circle(out)">
                                      <p:cBhvr>
                                        <p:cTn id="130" dur="250"/>
                                        <p:tgtEl>
                                          <p:spTgt spid="45"/>
                                        </p:tgtEl>
                                      </p:cBhvr>
                                    </p:animEffect>
                                  </p:childTnLst>
                                </p:cTn>
                              </p:par>
                              <p:par>
                                <p:cTn id="131" presetID="53" presetClass="entr" presetSubtype="16" fill="hold" grpId="1" nodeType="withEffect">
                                  <p:stCondLst>
                                    <p:cond delay="4250"/>
                                  </p:stCondLst>
                                  <p:childTnLst>
                                    <p:set>
                                      <p:cBhvr>
                                        <p:cTn id="132" dur="1" fill="hold">
                                          <p:stCondLst>
                                            <p:cond delay="0"/>
                                          </p:stCondLst>
                                        </p:cTn>
                                        <p:tgtEl>
                                          <p:spTgt spid="54"/>
                                        </p:tgtEl>
                                        <p:attrNameLst>
                                          <p:attrName>style.visibility</p:attrName>
                                        </p:attrNameLst>
                                      </p:cBhvr>
                                      <p:to>
                                        <p:strVal val="visible"/>
                                      </p:to>
                                    </p:set>
                                    <p:anim calcmode="lin" valueType="num">
                                      <p:cBhvr>
                                        <p:cTn id="133" dur="500" fill="hold"/>
                                        <p:tgtEl>
                                          <p:spTgt spid="54"/>
                                        </p:tgtEl>
                                        <p:attrNameLst>
                                          <p:attrName>ppt_w</p:attrName>
                                        </p:attrNameLst>
                                      </p:cBhvr>
                                      <p:tavLst>
                                        <p:tav tm="0">
                                          <p:val>
                                            <p:fltVal val="0"/>
                                          </p:val>
                                        </p:tav>
                                        <p:tav tm="100000">
                                          <p:val>
                                            <p:strVal val="#ppt_w"/>
                                          </p:val>
                                        </p:tav>
                                      </p:tavLst>
                                    </p:anim>
                                    <p:anim calcmode="lin" valueType="num">
                                      <p:cBhvr>
                                        <p:cTn id="134" dur="500" fill="hold"/>
                                        <p:tgtEl>
                                          <p:spTgt spid="54"/>
                                        </p:tgtEl>
                                        <p:attrNameLst>
                                          <p:attrName>ppt_h</p:attrName>
                                        </p:attrNameLst>
                                      </p:cBhvr>
                                      <p:tavLst>
                                        <p:tav tm="0">
                                          <p:val>
                                            <p:fltVal val="0"/>
                                          </p:val>
                                        </p:tav>
                                        <p:tav tm="100000">
                                          <p:val>
                                            <p:strVal val="#ppt_h"/>
                                          </p:val>
                                        </p:tav>
                                      </p:tavLst>
                                    </p:anim>
                                    <p:animEffect transition="in" filter="fade">
                                      <p:cBhvr>
                                        <p:cTn id="135" dur="500"/>
                                        <p:tgtEl>
                                          <p:spTgt spid="54"/>
                                        </p:tgtEl>
                                      </p:cBhvr>
                                    </p:animEffect>
                                  </p:childTnLst>
                                </p:cTn>
                              </p:par>
                              <p:par>
                                <p:cTn id="136" presetID="53" presetClass="entr" presetSubtype="16" fill="hold" grpId="1" nodeType="withEffect">
                                  <p:stCondLst>
                                    <p:cond delay="4250"/>
                                  </p:stCondLst>
                                  <p:childTnLst>
                                    <p:set>
                                      <p:cBhvr>
                                        <p:cTn id="137" dur="1" fill="hold">
                                          <p:stCondLst>
                                            <p:cond delay="0"/>
                                          </p:stCondLst>
                                        </p:cTn>
                                        <p:tgtEl>
                                          <p:spTgt spid="55"/>
                                        </p:tgtEl>
                                        <p:attrNameLst>
                                          <p:attrName>style.visibility</p:attrName>
                                        </p:attrNameLst>
                                      </p:cBhvr>
                                      <p:to>
                                        <p:strVal val="visible"/>
                                      </p:to>
                                    </p:set>
                                    <p:anim calcmode="lin" valueType="num">
                                      <p:cBhvr>
                                        <p:cTn id="138" dur="500" fill="hold"/>
                                        <p:tgtEl>
                                          <p:spTgt spid="55"/>
                                        </p:tgtEl>
                                        <p:attrNameLst>
                                          <p:attrName>ppt_w</p:attrName>
                                        </p:attrNameLst>
                                      </p:cBhvr>
                                      <p:tavLst>
                                        <p:tav tm="0">
                                          <p:val>
                                            <p:fltVal val="0"/>
                                          </p:val>
                                        </p:tav>
                                        <p:tav tm="100000">
                                          <p:val>
                                            <p:strVal val="#ppt_w"/>
                                          </p:val>
                                        </p:tav>
                                      </p:tavLst>
                                    </p:anim>
                                    <p:anim calcmode="lin" valueType="num">
                                      <p:cBhvr>
                                        <p:cTn id="139" dur="500" fill="hold"/>
                                        <p:tgtEl>
                                          <p:spTgt spid="55"/>
                                        </p:tgtEl>
                                        <p:attrNameLst>
                                          <p:attrName>ppt_h</p:attrName>
                                        </p:attrNameLst>
                                      </p:cBhvr>
                                      <p:tavLst>
                                        <p:tav tm="0">
                                          <p:val>
                                            <p:fltVal val="0"/>
                                          </p:val>
                                        </p:tav>
                                        <p:tav tm="100000">
                                          <p:val>
                                            <p:strVal val="#ppt_h"/>
                                          </p:val>
                                        </p:tav>
                                      </p:tavLst>
                                    </p:anim>
                                    <p:animEffect transition="in" filter="fade">
                                      <p:cBhvr>
                                        <p:cTn id="140" dur="500"/>
                                        <p:tgtEl>
                                          <p:spTgt spid="55"/>
                                        </p:tgtEl>
                                      </p:cBhvr>
                                    </p:animEffect>
                                  </p:childTnLst>
                                </p:cTn>
                              </p:par>
                              <p:par>
                                <p:cTn id="141" presetID="53" presetClass="entr" presetSubtype="16" fill="hold" grpId="1" nodeType="withEffect">
                                  <p:stCondLst>
                                    <p:cond delay="4250"/>
                                  </p:stCondLst>
                                  <p:childTnLst>
                                    <p:set>
                                      <p:cBhvr>
                                        <p:cTn id="142" dur="1" fill="hold">
                                          <p:stCondLst>
                                            <p:cond delay="0"/>
                                          </p:stCondLst>
                                        </p:cTn>
                                        <p:tgtEl>
                                          <p:spTgt spid="56"/>
                                        </p:tgtEl>
                                        <p:attrNameLst>
                                          <p:attrName>style.visibility</p:attrName>
                                        </p:attrNameLst>
                                      </p:cBhvr>
                                      <p:to>
                                        <p:strVal val="visible"/>
                                      </p:to>
                                    </p:set>
                                    <p:anim calcmode="lin" valueType="num">
                                      <p:cBhvr>
                                        <p:cTn id="143" dur="500" fill="hold"/>
                                        <p:tgtEl>
                                          <p:spTgt spid="56"/>
                                        </p:tgtEl>
                                        <p:attrNameLst>
                                          <p:attrName>ppt_w</p:attrName>
                                        </p:attrNameLst>
                                      </p:cBhvr>
                                      <p:tavLst>
                                        <p:tav tm="0">
                                          <p:val>
                                            <p:fltVal val="0"/>
                                          </p:val>
                                        </p:tav>
                                        <p:tav tm="100000">
                                          <p:val>
                                            <p:strVal val="#ppt_w"/>
                                          </p:val>
                                        </p:tav>
                                      </p:tavLst>
                                    </p:anim>
                                    <p:anim calcmode="lin" valueType="num">
                                      <p:cBhvr>
                                        <p:cTn id="144" dur="500" fill="hold"/>
                                        <p:tgtEl>
                                          <p:spTgt spid="56"/>
                                        </p:tgtEl>
                                        <p:attrNameLst>
                                          <p:attrName>ppt_h</p:attrName>
                                        </p:attrNameLst>
                                      </p:cBhvr>
                                      <p:tavLst>
                                        <p:tav tm="0">
                                          <p:val>
                                            <p:fltVal val="0"/>
                                          </p:val>
                                        </p:tav>
                                        <p:tav tm="100000">
                                          <p:val>
                                            <p:strVal val="#ppt_h"/>
                                          </p:val>
                                        </p:tav>
                                      </p:tavLst>
                                    </p:anim>
                                    <p:animEffect transition="in" filter="fade">
                                      <p:cBhvr>
                                        <p:cTn id="145" dur="500"/>
                                        <p:tgtEl>
                                          <p:spTgt spid="56"/>
                                        </p:tgtEl>
                                      </p:cBhvr>
                                    </p:animEffect>
                                  </p:childTnLst>
                                </p:cTn>
                              </p:par>
                              <p:par>
                                <p:cTn id="146" presetID="53" presetClass="entr" presetSubtype="16" fill="hold" grpId="1" nodeType="withEffect">
                                  <p:stCondLst>
                                    <p:cond delay="4250"/>
                                  </p:stCondLst>
                                  <p:childTnLst>
                                    <p:set>
                                      <p:cBhvr>
                                        <p:cTn id="147" dur="1" fill="hold">
                                          <p:stCondLst>
                                            <p:cond delay="0"/>
                                          </p:stCondLst>
                                        </p:cTn>
                                        <p:tgtEl>
                                          <p:spTgt spid="57"/>
                                        </p:tgtEl>
                                        <p:attrNameLst>
                                          <p:attrName>style.visibility</p:attrName>
                                        </p:attrNameLst>
                                      </p:cBhvr>
                                      <p:to>
                                        <p:strVal val="visible"/>
                                      </p:to>
                                    </p:set>
                                    <p:anim calcmode="lin" valueType="num">
                                      <p:cBhvr>
                                        <p:cTn id="148" dur="500" fill="hold"/>
                                        <p:tgtEl>
                                          <p:spTgt spid="57"/>
                                        </p:tgtEl>
                                        <p:attrNameLst>
                                          <p:attrName>ppt_w</p:attrName>
                                        </p:attrNameLst>
                                      </p:cBhvr>
                                      <p:tavLst>
                                        <p:tav tm="0">
                                          <p:val>
                                            <p:fltVal val="0"/>
                                          </p:val>
                                        </p:tav>
                                        <p:tav tm="100000">
                                          <p:val>
                                            <p:strVal val="#ppt_w"/>
                                          </p:val>
                                        </p:tav>
                                      </p:tavLst>
                                    </p:anim>
                                    <p:anim calcmode="lin" valueType="num">
                                      <p:cBhvr>
                                        <p:cTn id="149" dur="500" fill="hold"/>
                                        <p:tgtEl>
                                          <p:spTgt spid="57"/>
                                        </p:tgtEl>
                                        <p:attrNameLst>
                                          <p:attrName>ppt_h</p:attrName>
                                        </p:attrNameLst>
                                      </p:cBhvr>
                                      <p:tavLst>
                                        <p:tav tm="0">
                                          <p:val>
                                            <p:fltVal val="0"/>
                                          </p:val>
                                        </p:tav>
                                        <p:tav tm="100000">
                                          <p:val>
                                            <p:strVal val="#ppt_h"/>
                                          </p:val>
                                        </p:tav>
                                      </p:tavLst>
                                    </p:anim>
                                    <p:animEffect transition="in" filter="fade">
                                      <p:cBhvr>
                                        <p:cTn id="150" dur="500"/>
                                        <p:tgtEl>
                                          <p:spTgt spid="57"/>
                                        </p:tgtEl>
                                      </p:cBhvr>
                                    </p:animEffect>
                                  </p:childTnLst>
                                </p:cTn>
                              </p:par>
                              <p:par>
                                <p:cTn id="151" presetID="26" presetClass="emph" presetSubtype="0" repeatCount="indefinite" fill="hold" grpId="0" nodeType="withEffect">
                                  <p:stCondLst>
                                    <p:cond delay="4250"/>
                                  </p:stCondLst>
                                  <p:childTnLst>
                                    <p:animEffect transition="out" filter="fade">
                                      <p:cBhvr>
                                        <p:cTn id="152" dur="1750" tmFilter="0, 0; .2, .5; .8, .5; 1, 0"/>
                                        <p:tgtEl>
                                          <p:spTgt spid="54"/>
                                        </p:tgtEl>
                                      </p:cBhvr>
                                    </p:animEffect>
                                    <p:animScale>
                                      <p:cBhvr>
                                        <p:cTn id="153" dur="875" autoRev="1" fill="hold"/>
                                        <p:tgtEl>
                                          <p:spTgt spid="54"/>
                                        </p:tgtEl>
                                      </p:cBhvr>
                                      <p:by x="105000" y="105000"/>
                                    </p:animScale>
                                  </p:childTnLst>
                                </p:cTn>
                              </p:par>
                              <p:par>
                                <p:cTn id="154" presetID="26" presetClass="emph" presetSubtype="0" repeatCount="indefinite" fill="hold" grpId="0" nodeType="withEffect">
                                  <p:stCondLst>
                                    <p:cond delay="4250"/>
                                  </p:stCondLst>
                                  <p:childTnLst>
                                    <p:animEffect transition="out" filter="fade">
                                      <p:cBhvr>
                                        <p:cTn id="155" dur="1750" tmFilter="0, 0; .2, .5; .8, .5; 1, 0"/>
                                        <p:tgtEl>
                                          <p:spTgt spid="55"/>
                                        </p:tgtEl>
                                      </p:cBhvr>
                                    </p:animEffect>
                                    <p:animScale>
                                      <p:cBhvr>
                                        <p:cTn id="156" dur="875" autoRev="1" fill="hold"/>
                                        <p:tgtEl>
                                          <p:spTgt spid="55"/>
                                        </p:tgtEl>
                                      </p:cBhvr>
                                      <p:by x="105000" y="105000"/>
                                    </p:animScale>
                                  </p:childTnLst>
                                </p:cTn>
                              </p:par>
                              <p:par>
                                <p:cTn id="157" presetID="26" presetClass="emph" presetSubtype="0" repeatCount="indefinite" fill="hold" grpId="0" nodeType="withEffect">
                                  <p:stCondLst>
                                    <p:cond delay="4250"/>
                                  </p:stCondLst>
                                  <p:childTnLst>
                                    <p:animEffect transition="out" filter="fade">
                                      <p:cBhvr>
                                        <p:cTn id="158" dur="1750" tmFilter="0, 0; .2, .5; .8, .5; 1, 0"/>
                                        <p:tgtEl>
                                          <p:spTgt spid="56"/>
                                        </p:tgtEl>
                                      </p:cBhvr>
                                    </p:animEffect>
                                    <p:animScale>
                                      <p:cBhvr>
                                        <p:cTn id="159" dur="875" autoRev="1" fill="hold"/>
                                        <p:tgtEl>
                                          <p:spTgt spid="56"/>
                                        </p:tgtEl>
                                      </p:cBhvr>
                                      <p:by x="105000" y="105000"/>
                                    </p:animScale>
                                  </p:childTnLst>
                                </p:cTn>
                              </p:par>
                              <p:par>
                                <p:cTn id="160" presetID="26" presetClass="emph" presetSubtype="0" repeatCount="indefinite" fill="hold" grpId="0" nodeType="withEffect">
                                  <p:stCondLst>
                                    <p:cond delay="4250"/>
                                  </p:stCondLst>
                                  <p:childTnLst>
                                    <p:animEffect transition="out" filter="fade">
                                      <p:cBhvr>
                                        <p:cTn id="161" dur="1750" tmFilter="0, 0; .2, .5; .8, .5; 1, 0"/>
                                        <p:tgtEl>
                                          <p:spTgt spid="57"/>
                                        </p:tgtEl>
                                      </p:cBhvr>
                                    </p:animEffect>
                                    <p:animScale>
                                      <p:cBhvr>
                                        <p:cTn id="162" dur="875" autoRev="1" fill="hold"/>
                                        <p:tgtEl>
                                          <p:spTgt spid="57"/>
                                        </p:tgtEl>
                                      </p:cBhvr>
                                      <p:by x="105000" y="105000"/>
                                    </p:animScale>
                                  </p:childTnLst>
                                </p:cTn>
                              </p:par>
                            </p:childTnLst>
                          </p:cTn>
                        </p:par>
                        <p:par>
                          <p:cTn id="163" fill="hold">
                            <p:stCondLst>
                              <p:cond delay="6000"/>
                            </p:stCondLst>
                            <p:childTnLst>
                              <p:par>
                                <p:cTn id="164" presetID="10" presetClass="entr" presetSubtype="0" fill="hold" grpId="0" nodeType="after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500"/>
                                        <p:tgtEl>
                                          <p:spTgt spid="51"/>
                                        </p:tgtEl>
                                      </p:cBhvr>
                                    </p:animEffect>
                                  </p:childTnLst>
                                </p:cTn>
                              </p:par>
                              <p:par>
                                <p:cTn id="167" presetID="16" presetClass="entr" presetSubtype="37" fill="hold" nodeType="with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barn(outVertical)">
                                      <p:cBhvr>
                                        <p:cTn id="169" dur="500"/>
                                        <p:tgtEl>
                                          <p:spTgt spid="52"/>
                                        </p:tgtEl>
                                      </p:cBhvr>
                                    </p:animEffect>
                                  </p:childTnLst>
                                </p:cTn>
                              </p:par>
                            </p:childTnLst>
                          </p:cTn>
                        </p:par>
                        <p:par>
                          <p:cTn id="170" fill="hold">
                            <p:stCondLst>
                              <p:cond delay="6500"/>
                            </p:stCondLst>
                            <p:childTnLst>
                              <p:par>
                                <p:cTn id="171" presetID="10" presetClass="entr" presetSubtype="0"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500"/>
                                        <p:tgtEl>
                                          <p:spTgt spid="47"/>
                                        </p:tgtEl>
                                      </p:cBhvr>
                                    </p:animEffect>
                                  </p:childTnLst>
                                </p:cTn>
                              </p:par>
                            </p:childTnLst>
                          </p:cTn>
                        </p:par>
                        <p:par>
                          <p:cTn id="174" fill="hold">
                            <p:stCondLst>
                              <p:cond delay="7000"/>
                            </p:stCondLst>
                            <p:childTnLst>
                              <p:par>
                                <p:cTn id="175" presetID="10" presetClass="entr" presetSubtype="0" fill="hold" grpId="0" nodeType="after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fade">
                                      <p:cBhvr>
                                        <p:cTn id="177" dur="500"/>
                                        <p:tgtEl>
                                          <p:spTgt spid="48"/>
                                        </p:tgtEl>
                                      </p:cBhvr>
                                    </p:animEffect>
                                  </p:childTnLst>
                                </p:cTn>
                              </p:par>
                            </p:childTnLst>
                          </p:cTn>
                        </p:par>
                        <p:par>
                          <p:cTn id="178" fill="hold">
                            <p:stCondLst>
                              <p:cond delay="7500"/>
                            </p:stCondLst>
                            <p:childTnLst>
                              <p:par>
                                <p:cTn id="179" presetID="10" presetClass="entr" presetSubtype="0" fill="hold" grpId="0" nodeType="after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par>
                          <p:cTn id="182" fill="hold">
                            <p:stCondLst>
                              <p:cond delay="8000"/>
                            </p:stCondLst>
                            <p:childTnLst>
                              <p:par>
                                <p:cTn id="183" presetID="10" presetClass="entr" presetSubtype="0" fill="hold" grpId="0" nodeType="afterEffect">
                                  <p:stCondLst>
                                    <p:cond delay="0"/>
                                  </p:stCondLst>
                                  <p:childTnLst>
                                    <p:set>
                                      <p:cBhvr>
                                        <p:cTn id="184" dur="1" fill="hold">
                                          <p:stCondLst>
                                            <p:cond delay="0"/>
                                          </p:stCondLst>
                                        </p:cTn>
                                        <p:tgtEl>
                                          <p:spTgt spid="50"/>
                                        </p:tgtEl>
                                        <p:attrNameLst>
                                          <p:attrName>style.visibility</p:attrName>
                                        </p:attrNameLst>
                                      </p:cBhvr>
                                      <p:to>
                                        <p:strVal val="visible"/>
                                      </p:to>
                                    </p:set>
                                    <p:animEffect transition="in" filter="fade">
                                      <p:cBhvr>
                                        <p:cTn id="1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p:bldP spid="48" grpId="0"/>
      <p:bldP spid="49" grpId="0"/>
      <p:bldP spid="50" grpId="0"/>
      <p:bldP spid="51" grpId="0"/>
      <p:bldP spid="53" grpId="0" animBg="1"/>
      <p:bldP spid="54" grpId="0" animBg="1"/>
      <p:bldP spid="54" grpId="1" animBg="1"/>
      <p:bldP spid="55" grpId="0" animBg="1"/>
      <p:bldP spid="55" grpId="1" animBg="1"/>
      <p:bldP spid="56" grpId="0" animBg="1"/>
      <p:bldP spid="56" grpId="1" animBg="1"/>
      <p:bldP spid="57" grpId="0" animBg="1"/>
      <p:bldP spid="5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System Servers</a:t>
            </a:r>
            <a:endPar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endParaRPr>
          </a:p>
        </p:txBody>
      </p:sp>
      <p:sp>
        <p:nvSpPr>
          <p:cNvPr id="2" name="TextBox 1"/>
          <p:cNvSpPr txBox="1"/>
          <p:nvPr/>
        </p:nvSpPr>
        <p:spPr>
          <a:xfrm>
            <a:off x="571500" y="1049419"/>
            <a:ext cx="12538817" cy="59093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System servers are middleware component, used to control workflow and inter-component communication.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Dali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System data store.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Maintains message queues that drives job execution and scheduling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Manages: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workunit records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Logical file directory</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Shared object services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Controls shared metadata</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Sasha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Works in conjunction of Dali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Reduce stress on Dali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Routine housekeeping for Dali</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Archiving workunits and DFU (Distributed File Utility) workunits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Removing cached workunits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Removing DFU recovery files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rPr>
              <a:t>Removing orphaned files, expired file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Source Sans Pro"/>
              <a:ea typeface="+mn-ea"/>
              <a:cs typeface="+mn-cs"/>
              <a:hlinkClick r:id="rId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Source Sans Pro"/>
                <a:ea typeface="+mn-ea"/>
                <a:cs typeface="+mn-cs"/>
                <a:hlinkClick r:id="rId2"/>
              </a:rPr>
              <a:t>https</a:t>
            </a:r>
            <a:r>
              <a:rPr kumimoji="0" lang="en-US" sz="1800" b="0" i="0" u="none" strike="noStrike" kern="1200" cap="none" spc="0" normalizeH="0" baseline="0" noProof="0" dirty="0">
                <a:ln>
                  <a:noFill/>
                </a:ln>
                <a:solidFill>
                  <a:prstClr val="black"/>
                </a:solidFill>
                <a:effectLst/>
                <a:uLnTx/>
                <a:uFillTx/>
                <a:latin typeface="Source Sans Pro"/>
                <a:ea typeface="+mn-ea"/>
                <a:cs typeface="+mn-cs"/>
                <a:hlinkClick r:id="rId2"/>
              </a:rPr>
              <a:t>://cdn.hpccsystems.com/releases/CE-Candidate-7.0.2/docs/EN_US/HPCCSystemAdministratorsGuide_EN_US-7.0.2-1.pdf</a:t>
            </a:r>
            <a:endParaRPr kumimoji="0" lang="en-US" sz="1800" b="0" i="0" u="none" strike="noStrike" kern="1200" cap="none" spc="0" normalizeH="0" baseline="0" noProof="0" dirty="0" smtClean="0">
              <a:ln>
                <a:noFill/>
              </a:ln>
              <a:solidFill>
                <a:prstClr val="black">
                  <a:lumMod val="65000"/>
                  <a:lumOff val="35000"/>
                </a:prstClr>
              </a:solidFill>
              <a:effectLst/>
              <a:uLnTx/>
              <a:uFillTx/>
              <a:latin typeface="Source Sans Pro"/>
              <a:ea typeface="+mn-ea"/>
              <a:cs typeface="+mn-cs"/>
            </a:endParaRPr>
          </a:p>
        </p:txBody>
      </p:sp>
    </p:spTree>
    <p:extLst>
      <p:ext uri="{BB962C8B-B14F-4D97-AF65-F5344CB8AC3E}">
        <p14:creationId xmlns:p14="http://schemas.microsoft.com/office/powerpoint/2010/main" val="3936481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ECL Watch</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4199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334962" y="489204"/>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ECL </a:t>
            </a:r>
            <a:r>
              <a:rPr kumimoji="0" lang="en-US" sz="3200" b="0" i="0" u="none" strike="noStrike" kern="1200" cap="none" spc="0" normalizeH="0" baseline="0" noProof="0" dirty="0" smtClean="0">
                <a:ln>
                  <a:noFill/>
                </a:ln>
                <a:solidFill>
                  <a:prstClr val="white"/>
                </a:solidFill>
                <a:effectLst/>
                <a:uLnTx/>
                <a:uFillTx/>
                <a:latin typeface="Corbel" panose="020B0503020204020204"/>
                <a:ea typeface="+mn-ea"/>
                <a:cs typeface="+mn-cs"/>
              </a:rPr>
              <a:t>Watch</a:t>
            </a:r>
            <a:endPar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 name="Content Placeholder 2">
            <a:extLst>
              <a:ext uri="{FF2B5EF4-FFF2-40B4-BE49-F238E27FC236}">
                <a16:creationId xmlns:a16="http://schemas.microsoft.com/office/drawing/2014/main" id="{90D33B59-B0BA-5F48-91CD-3EA887756279}"/>
              </a:ext>
            </a:extLst>
          </p:cNvPr>
          <p:cNvSpPr>
            <a:spLocks noGrp="1"/>
          </p:cNvSpPr>
          <p:nvPr/>
        </p:nvSpPr>
        <p:spPr>
          <a:xfrm>
            <a:off x="334962" y="1537633"/>
            <a:ext cx="11522076" cy="4831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Browser-based interface that provides admin control over a cluster</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Monitor cluster status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Job </a:t>
            </a: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information</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View Data Profile</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Schedule and </a:t>
            </a: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reschedule </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periodic tasks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Manage data</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Maintain Roxie queries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Security management</a:t>
            </a:r>
          </a:p>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Default URL</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http://hostname:8010</a:t>
            </a:r>
          </a:p>
        </p:txBody>
      </p:sp>
    </p:spTree>
    <p:extLst>
      <p:ext uri="{BB962C8B-B14F-4D97-AF65-F5344CB8AC3E}">
        <p14:creationId xmlns:p14="http://schemas.microsoft.com/office/powerpoint/2010/main" val="3488406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orbel" panose="020B0503020204020204"/>
                <a:ea typeface="+mn-ea"/>
                <a:cs typeface="+mn-cs"/>
              </a:rPr>
              <a:t>Clusters Name</a:t>
            </a:r>
            <a:endPar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View Workunits</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View Files</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Published Queries</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orbel" panose="020B0503020204020204"/>
                <a:ea typeface="+mn-ea"/>
                <a:cs typeface="+mn-cs"/>
              </a:rPr>
              <a:t>Cluster Information</a:t>
            </a:r>
            <a:endPar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orbel" panose="020B0503020204020204"/>
                <a:ea typeface="+mn-ea"/>
                <a:cs typeface="+mn-cs"/>
              </a:rPr>
              <a:t>Clusters Usage</a:t>
            </a:r>
            <a:endPar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29754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59" y="4214949"/>
            <a:ext cx="11590075" cy="1941272"/>
          </a:xfrm>
          <a:prstGeom prst="rect">
            <a:avLst/>
          </a:prstGeom>
        </p:spPr>
      </p:pic>
      <p:sp>
        <p:nvSpPr>
          <p:cNvPr id="3" name="Rectangle 2"/>
          <p:cNvSpPr/>
          <p:nvPr/>
        </p:nvSpPr>
        <p:spPr>
          <a:xfrm>
            <a:off x="653143"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Workunits displays: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Workunit 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Owner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Name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Cluster job ran 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state (Compile, execute, complete, fail)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Total run time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439466" y="48920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Corbel" panose="020B0503020204020204"/>
                <a:ea typeface="+mn-ea"/>
                <a:cs typeface="+mn-cs"/>
              </a:rPr>
              <a:t>Workunits</a:t>
            </a:r>
            <a:endPar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6" name="Rectangle 5"/>
          <p:cNvSpPr/>
          <p:nvPr/>
        </p:nvSpPr>
        <p:spPr>
          <a:xfrm>
            <a:off x="6251037"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Each workunit provides details such as: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information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ECL 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Outputs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Job workflow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Further action items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Publish the job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67294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Data Profiling</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31047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1097280" y="2108201"/>
            <a:ext cx="10058400" cy="3760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Discovery, Cleaning and Monitoring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knowledge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decision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inconsistency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Problem detection</a:t>
            </a:r>
            <a:endPar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p:txBody>
      </p:sp>
      <p:sp>
        <p:nvSpPr>
          <p:cNvPr id="3" name="Title 2"/>
          <p:cNvSpPr txBox="1">
            <a:spLocks/>
          </p:cNvSpPr>
          <p:nvPr/>
        </p:nvSpPr>
        <p:spPr>
          <a:xfrm>
            <a:off x="1097280" y="942871"/>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Data profiling</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4202673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34455" y="1895875"/>
            <a:ext cx="6344045" cy="3992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Looks at every single value in a 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For each field it provides a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embedded child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child datasets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Supports SET OF</a:t>
            </a:r>
            <a:endPar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p:txBody>
      </p:sp>
      <p:sp>
        <p:nvSpPr>
          <p:cNvPr id="3" name="Title 5"/>
          <p:cNvSpPr txBox="1">
            <a:spLocks/>
          </p:cNvSpPr>
          <p:nvPr/>
        </p:nvSpPr>
        <p:spPr>
          <a:xfrm>
            <a:off x="502481" y="515573"/>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does it work</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pic>
        <p:nvPicPr>
          <p:cNvPr id="4" name="Picture 3"/>
          <p:cNvPicPr>
            <a:picLocks noChangeAspect="1"/>
          </p:cNvPicPr>
          <p:nvPr/>
        </p:nvPicPr>
        <p:blipFill>
          <a:blip r:embed="rId2"/>
          <a:stretch>
            <a:fillRect/>
          </a:stretch>
        </p:blipFill>
        <p:spPr>
          <a:xfrm>
            <a:off x="8370818" y="601375"/>
            <a:ext cx="2983573" cy="1688335"/>
          </a:xfrm>
          <a:prstGeom prst="rect">
            <a:avLst/>
          </a:prstGeom>
        </p:spPr>
      </p:pic>
      <p:pic>
        <p:nvPicPr>
          <p:cNvPr id="5" name="Picture 4"/>
          <p:cNvPicPr>
            <a:picLocks noChangeAspect="1"/>
          </p:cNvPicPr>
          <p:nvPr/>
        </p:nvPicPr>
        <p:blipFill>
          <a:blip r:embed="rId3"/>
          <a:stretch>
            <a:fillRect/>
          </a:stretch>
        </p:blipFill>
        <p:spPr>
          <a:xfrm>
            <a:off x="8607423" y="2390839"/>
            <a:ext cx="2494777" cy="1846134"/>
          </a:xfrm>
          <a:prstGeom prst="rect">
            <a:avLst/>
          </a:prstGeom>
        </p:spPr>
      </p:pic>
      <p:pic>
        <p:nvPicPr>
          <p:cNvPr id="6" name="Picture 5"/>
          <p:cNvPicPr>
            <a:picLocks noChangeAspect="1"/>
          </p:cNvPicPr>
          <p:nvPr/>
        </p:nvPicPr>
        <p:blipFill>
          <a:blip r:embed="rId4"/>
          <a:stretch>
            <a:fillRect/>
          </a:stretch>
        </p:blipFill>
        <p:spPr>
          <a:xfrm>
            <a:off x="8490908" y="4303986"/>
            <a:ext cx="3025582" cy="2084515"/>
          </a:xfrm>
          <a:prstGeom prst="rect">
            <a:avLst/>
          </a:prstGeom>
        </p:spPr>
      </p:pic>
      <p:cxnSp>
        <p:nvCxnSpPr>
          <p:cNvPr id="7" name="Straight Arrow Connector 6"/>
          <p:cNvCxnSpPr>
            <a:endCxn id="4" idx="1"/>
          </p:cNvCxnSpPr>
          <p:nvPr/>
        </p:nvCxnSpPr>
        <p:spPr>
          <a:xfrm flipV="1">
            <a:off x="6101255" y="1445543"/>
            <a:ext cx="2269563" cy="1584342"/>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a:endCxn id="5" idx="1"/>
          </p:cNvCxnSpPr>
          <p:nvPr/>
        </p:nvCxnSpPr>
        <p:spPr>
          <a:xfrm flipV="1">
            <a:off x="4713890" y="3313906"/>
            <a:ext cx="3893533" cy="413388"/>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a:endCxn id="6" idx="1"/>
          </p:cNvCxnSpPr>
          <p:nvPr/>
        </p:nvCxnSpPr>
        <p:spPr>
          <a:xfrm>
            <a:off x="3657600" y="4219353"/>
            <a:ext cx="4833308" cy="1126891"/>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889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87375" y="1876927"/>
            <a:ext cx="8377797" cy="3577942"/>
          </a:xfrm>
          <a:prstGeom prst="rect">
            <a:avLst/>
          </a:prstGeom>
        </p:spPr>
        <p:txBody>
          <a:bodyPr vert="horz" lIns="91440" tIns="0" rIns="91440" bIns="0" rtlCol="0">
            <a:noAutofit/>
          </a:bodyPr>
          <a:lstStyle>
            <a:lvl1pPr marL="0" indent="0" algn="l" defTabSz="914400" rtl="0" eaLnBrk="1" latinLnBrk="0" hangingPunct="1">
              <a:lnSpc>
                <a:spcPct val="100000"/>
              </a:lnSpc>
              <a:spcBef>
                <a:spcPts val="0"/>
              </a:spcBef>
              <a:spcAft>
                <a:spcPts val="600"/>
              </a:spcAft>
              <a:buClr>
                <a:schemeClr val="accent1"/>
              </a:buClr>
              <a:buSzPct val="100000"/>
              <a:buFont typeface="Calibri" panose="020F050202020403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 Part of standard library</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lumMod val="75000"/>
                    <a:lumOff val="25000"/>
                  </a:prstClr>
                </a:solidFill>
                <a:effectLst/>
                <a:uLnTx/>
                <a:uFillTx/>
                <a:latin typeface="Corbel" panose="020B0503020204020204"/>
                <a:ea typeface="+mn-ea"/>
                <a:cs typeface="+mn-cs"/>
              </a:rPr>
              <a:t>IMPORT </a:t>
            </a:r>
            <a:r>
              <a:rPr kumimoji="0" lang="en-US" sz="2400" b="0" i="0" u="none" strike="noStrike" kern="1200" cap="none" spc="0" normalizeH="0" baseline="0" noProof="0" dirty="0" err="1">
                <a:ln>
                  <a:noFill/>
                </a:ln>
                <a:solidFill>
                  <a:prstClr val="white">
                    <a:lumMod val="75000"/>
                    <a:lumOff val="25000"/>
                  </a:prstClr>
                </a:solidFill>
                <a:effectLst/>
                <a:uLnTx/>
                <a:uFillTx/>
                <a:latin typeface="Corbel" panose="020B0503020204020204"/>
                <a:ea typeface="+mn-ea"/>
                <a:cs typeface="+mn-cs"/>
              </a:rPr>
              <a:t>STD.DataPatterns</a:t>
            </a:r>
            <a:r>
              <a:rPr kumimoji="0" lang="en-US" sz="2400" b="0" i="0" u="none" strike="noStrike" kern="1200" cap="none" spc="0" normalizeH="0" baseline="0" noProof="0" dirty="0" smtClean="0">
                <a:ln>
                  <a:noFill/>
                </a:ln>
                <a:solidFill>
                  <a:prstClr val="white">
                    <a:lumMod val="75000"/>
                    <a:lumOff val="25000"/>
                  </a:prstClr>
                </a:solidFill>
                <a:effectLst/>
                <a:uLnTx/>
                <a:uFillTx/>
                <a:latin typeface="Corbel" panose="020B0503020204020204"/>
                <a:ea typeface="+mn-ea"/>
                <a:cs typeface="+mn-cs"/>
              </a:rPr>
              <a:t>;</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ECL bundle</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hlinkClick r:id="rId2"/>
              </a:rPr>
              <a:t>https://github.com/hpcc-systems/DataPatterns</a:t>
            </a: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rPr>
              <a:t>Through ECL Watch</a:t>
            </a: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p:txBody>
      </p:sp>
      <p:sp>
        <p:nvSpPr>
          <p:cNvPr id="4" name="Title 5"/>
          <p:cNvSpPr txBox="1">
            <a:spLocks/>
          </p:cNvSpPr>
          <p:nvPr/>
        </p:nvSpPr>
        <p:spPr>
          <a:xfrm>
            <a:off x="561252" y="611795"/>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smtClean="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to Access</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312133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B4423639-823A-4918-BAA3-E195B13DDD7C}"/>
              </a:ext>
            </a:extLst>
          </p:cNvPr>
          <p:cNvGrpSpPr>
            <a:grpSpLocks noChangeAspect="1"/>
          </p:cNvGrpSpPr>
          <p:nvPr/>
        </p:nvGrpSpPr>
        <p:grpSpPr bwMode="auto">
          <a:xfrm>
            <a:off x="373063" y="1478597"/>
            <a:ext cx="2598738" cy="2595563"/>
            <a:chOff x="235" y="1552"/>
            <a:chExt cx="1637" cy="1635"/>
          </a:xfrm>
          <a:solidFill>
            <a:schemeClr val="bg1">
              <a:lumMod val="85000"/>
            </a:schemeClr>
          </a:solidFill>
        </p:grpSpPr>
        <p:grpSp>
          <p:nvGrpSpPr>
            <p:cNvPr id="9" name="Group 205">
              <a:extLst>
                <a:ext uri="{FF2B5EF4-FFF2-40B4-BE49-F238E27FC236}">
                  <a16:creationId xmlns:a16="http://schemas.microsoft.com/office/drawing/2014/main" id="{2F2FF74A-04B3-48FD-946D-F4E13F85FEFF}"/>
                </a:ext>
              </a:extLst>
            </p:cNvPr>
            <p:cNvGrpSpPr>
              <a:grpSpLocks/>
            </p:cNvGrpSpPr>
            <p:nvPr/>
          </p:nvGrpSpPr>
          <p:grpSpPr bwMode="auto">
            <a:xfrm>
              <a:off x="328" y="1645"/>
              <a:ext cx="1497" cy="1451"/>
              <a:chOff x="328" y="1645"/>
              <a:chExt cx="1497" cy="1451"/>
            </a:xfrm>
            <a:grpFill/>
          </p:grpSpPr>
          <p:sp>
            <p:nvSpPr>
              <p:cNvPr id="201" name="Oval 5">
                <a:extLst>
                  <a:ext uri="{FF2B5EF4-FFF2-40B4-BE49-F238E27FC236}">
                    <a16:creationId xmlns:a16="http://schemas.microsoft.com/office/drawing/2014/main" id="{DBA4DD33-992B-4CCB-99BA-4EBD80623F45}"/>
                  </a:ext>
                </a:extLst>
              </p:cNvPr>
              <p:cNvSpPr>
                <a:spLocks noChangeArrowheads="1"/>
              </p:cNvSpPr>
              <p:nvPr/>
            </p:nvSpPr>
            <p:spPr bwMode="auto">
              <a:xfrm>
                <a:off x="164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Oval 6">
                <a:extLst>
                  <a:ext uri="{FF2B5EF4-FFF2-40B4-BE49-F238E27FC236}">
                    <a16:creationId xmlns:a16="http://schemas.microsoft.com/office/drawing/2014/main" id="{211EFB43-1A52-4472-8B1E-D43A65800F27}"/>
                  </a:ext>
                </a:extLst>
              </p:cNvPr>
              <p:cNvSpPr>
                <a:spLocks noChangeArrowheads="1"/>
              </p:cNvSpPr>
              <p:nvPr/>
            </p:nvSpPr>
            <p:spPr bwMode="auto">
              <a:xfrm>
                <a:off x="1639" y="2412"/>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Oval 7">
                <a:extLst>
                  <a:ext uri="{FF2B5EF4-FFF2-40B4-BE49-F238E27FC236}">
                    <a16:creationId xmlns:a16="http://schemas.microsoft.com/office/drawing/2014/main" id="{842C9F42-601D-42B8-A0F6-BCA0CCB54207}"/>
                  </a:ext>
                </a:extLst>
              </p:cNvPr>
              <p:cNvSpPr>
                <a:spLocks noChangeArrowheads="1"/>
              </p:cNvSpPr>
              <p:nvPr/>
            </p:nvSpPr>
            <p:spPr bwMode="auto">
              <a:xfrm>
                <a:off x="1628" y="2475"/>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Oval 8">
                <a:extLst>
                  <a:ext uri="{FF2B5EF4-FFF2-40B4-BE49-F238E27FC236}">
                    <a16:creationId xmlns:a16="http://schemas.microsoft.com/office/drawing/2014/main" id="{CE0640A9-7C25-4EB5-A6EC-8458E2B1BFE3}"/>
                  </a:ext>
                </a:extLst>
              </p:cNvPr>
              <p:cNvSpPr>
                <a:spLocks noChangeArrowheads="1"/>
              </p:cNvSpPr>
              <p:nvPr/>
            </p:nvSpPr>
            <p:spPr bwMode="auto">
              <a:xfrm>
                <a:off x="1612" y="2537"/>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Oval 9">
                <a:extLst>
                  <a:ext uri="{FF2B5EF4-FFF2-40B4-BE49-F238E27FC236}">
                    <a16:creationId xmlns:a16="http://schemas.microsoft.com/office/drawing/2014/main" id="{4A1207CA-5D58-47C0-BCA5-31C96C3177DC}"/>
                  </a:ext>
                </a:extLst>
              </p:cNvPr>
              <p:cNvSpPr>
                <a:spLocks noChangeArrowheads="1"/>
              </p:cNvSpPr>
              <p:nvPr/>
            </p:nvSpPr>
            <p:spPr bwMode="auto">
              <a:xfrm>
                <a:off x="1590" y="2596"/>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Oval 10">
                <a:extLst>
                  <a:ext uri="{FF2B5EF4-FFF2-40B4-BE49-F238E27FC236}">
                    <a16:creationId xmlns:a16="http://schemas.microsoft.com/office/drawing/2014/main" id="{1C7E4FB0-FAD6-43F4-AEBC-D627295CDAD2}"/>
                  </a:ext>
                </a:extLst>
              </p:cNvPr>
              <p:cNvSpPr>
                <a:spLocks noChangeArrowheads="1"/>
              </p:cNvSpPr>
              <p:nvPr/>
            </p:nvSpPr>
            <p:spPr bwMode="auto">
              <a:xfrm>
                <a:off x="1560" y="2653"/>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Oval 11">
                <a:extLst>
                  <a:ext uri="{FF2B5EF4-FFF2-40B4-BE49-F238E27FC236}">
                    <a16:creationId xmlns:a16="http://schemas.microsoft.com/office/drawing/2014/main" id="{B507765F-07AC-45FD-9752-25D9A4F3B67E}"/>
                  </a:ext>
                </a:extLst>
              </p:cNvPr>
              <p:cNvSpPr>
                <a:spLocks noChangeArrowheads="1"/>
              </p:cNvSpPr>
              <p:nvPr/>
            </p:nvSpPr>
            <p:spPr bwMode="auto">
              <a:xfrm>
                <a:off x="1526" y="2706"/>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Oval 12">
                <a:extLst>
                  <a:ext uri="{FF2B5EF4-FFF2-40B4-BE49-F238E27FC236}">
                    <a16:creationId xmlns:a16="http://schemas.microsoft.com/office/drawing/2014/main" id="{0933D39C-42B7-41C0-B39F-F408BC3C489E}"/>
                  </a:ext>
                </a:extLst>
              </p:cNvPr>
              <p:cNvSpPr>
                <a:spLocks noChangeArrowheads="1"/>
              </p:cNvSpPr>
              <p:nvPr/>
            </p:nvSpPr>
            <p:spPr bwMode="auto">
              <a:xfrm>
                <a:off x="1485" y="275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Oval 13">
                <a:extLst>
                  <a:ext uri="{FF2B5EF4-FFF2-40B4-BE49-F238E27FC236}">
                    <a16:creationId xmlns:a16="http://schemas.microsoft.com/office/drawing/2014/main" id="{891BAC42-0F8D-47A4-A8A8-E2707CA5A464}"/>
                  </a:ext>
                </a:extLst>
              </p:cNvPr>
              <p:cNvSpPr>
                <a:spLocks noChangeArrowheads="1"/>
              </p:cNvSpPr>
              <p:nvPr/>
            </p:nvSpPr>
            <p:spPr bwMode="auto">
              <a:xfrm>
                <a:off x="1440" y="28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Oval 14">
                <a:extLst>
                  <a:ext uri="{FF2B5EF4-FFF2-40B4-BE49-F238E27FC236}">
                    <a16:creationId xmlns:a16="http://schemas.microsoft.com/office/drawing/2014/main" id="{E7730484-B90C-409E-B922-085638F4E9BF}"/>
                  </a:ext>
                </a:extLst>
              </p:cNvPr>
              <p:cNvSpPr>
                <a:spLocks noChangeArrowheads="1"/>
              </p:cNvSpPr>
              <p:nvPr/>
            </p:nvSpPr>
            <p:spPr bwMode="auto">
              <a:xfrm>
                <a:off x="1391" y="284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Oval 15">
                <a:extLst>
                  <a:ext uri="{FF2B5EF4-FFF2-40B4-BE49-F238E27FC236}">
                    <a16:creationId xmlns:a16="http://schemas.microsoft.com/office/drawing/2014/main" id="{10676FAE-E4A8-41DE-8F71-926CFDFB9A3A}"/>
                  </a:ext>
                </a:extLst>
              </p:cNvPr>
              <p:cNvSpPr>
                <a:spLocks noChangeArrowheads="1"/>
              </p:cNvSpPr>
              <p:nvPr/>
            </p:nvSpPr>
            <p:spPr bwMode="auto">
              <a:xfrm>
                <a:off x="1337" y="287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Oval 16">
                <a:extLst>
                  <a:ext uri="{FF2B5EF4-FFF2-40B4-BE49-F238E27FC236}">
                    <a16:creationId xmlns:a16="http://schemas.microsoft.com/office/drawing/2014/main" id="{B40A41A3-D731-4F53-A1BF-54C72698648C}"/>
                  </a:ext>
                </a:extLst>
              </p:cNvPr>
              <p:cNvSpPr>
                <a:spLocks noChangeArrowheads="1"/>
              </p:cNvSpPr>
              <p:nvPr/>
            </p:nvSpPr>
            <p:spPr bwMode="auto">
              <a:xfrm>
                <a:off x="1280"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Oval 17">
                <a:extLst>
                  <a:ext uri="{FF2B5EF4-FFF2-40B4-BE49-F238E27FC236}">
                    <a16:creationId xmlns:a16="http://schemas.microsoft.com/office/drawing/2014/main" id="{5CBFF0F1-F260-4108-8DD0-DD486166B741}"/>
                  </a:ext>
                </a:extLst>
              </p:cNvPr>
              <p:cNvSpPr>
                <a:spLocks noChangeArrowheads="1"/>
              </p:cNvSpPr>
              <p:nvPr/>
            </p:nvSpPr>
            <p:spPr bwMode="auto">
              <a:xfrm>
                <a:off x="1221"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Oval 18">
                <a:extLst>
                  <a:ext uri="{FF2B5EF4-FFF2-40B4-BE49-F238E27FC236}">
                    <a16:creationId xmlns:a16="http://schemas.microsoft.com/office/drawing/2014/main" id="{77DBEC90-6606-4E35-9155-DD51375D2DF0}"/>
                  </a:ext>
                </a:extLst>
              </p:cNvPr>
              <p:cNvSpPr>
                <a:spLocks noChangeArrowheads="1"/>
              </p:cNvSpPr>
              <p:nvPr/>
            </p:nvSpPr>
            <p:spPr bwMode="auto">
              <a:xfrm>
                <a:off x="1159" y="2944"/>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Oval 19">
                <a:extLst>
                  <a:ext uri="{FF2B5EF4-FFF2-40B4-BE49-F238E27FC236}">
                    <a16:creationId xmlns:a16="http://schemas.microsoft.com/office/drawing/2014/main" id="{622E8AFC-6CAE-4DEE-BCFE-FC838945BA79}"/>
                  </a:ext>
                </a:extLst>
              </p:cNvPr>
              <p:cNvSpPr>
                <a:spLocks noChangeArrowheads="1"/>
              </p:cNvSpPr>
              <p:nvPr/>
            </p:nvSpPr>
            <p:spPr bwMode="auto">
              <a:xfrm>
                <a:off x="1096" y="2954"/>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Oval 20">
                <a:extLst>
                  <a:ext uri="{FF2B5EF4-FFF2-40B4-BE49-F238E27FC236}">
                    <a16:creationId xmlns:a16="http://schemas.microsoft.com/office/drawing/2014/main" id="{A62F5E10-CD75-443A-8285-BEAA7473A6D2}"/>
                  </a:ext>
                </a:extLst>
              </p:cNvPr>
              <p:cNvSpPr>
                <a:spLocks noChangeArrowheads="1"/>
              </p:cNvSpPr>
              <p:nvPr/>
            </p:nvSpPr>
            <p:spPr bwMode="auto">
              <a:xfrm>
                <a:off x="1033" y="2958"/>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Oval 21">
                <a:extLst>
                  <a:ext uri="{FF2B5EF4-FFF2-40B4-BE49-F238E27FC236}">
                    <a16:creationId xmlns:a16="http://schemas.microsoft.com/office/drawing/2014/main" id="{8D0A9260-C9E8-491A-9694-46D1A84E9D1E}"/>
                  </a:ext>
                </a:extLst>
              </p:cNvPr>
              <p:cNvSpPr>
                <a:spLocks noChangeArrowheads="1"/>
              </p:cNvSpPr>
              <p:nvPr/>
            </p:nvSpPr>
            <p:spPr bwMode="auto">
              <a:xfrm>
                <a:off x="968" y="295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Oval 22">
                <a:extLst>
                  <a:ext uri="{FF2B5EF4-FFF2-40B4-BE49-F238E27FC236}">
                    <a16:creationId xmlns:a16="http://schemas.microsoft.com/office/drawing/2014/main" id="{8824607B-8C6B-43EE-83A0-5BB56F59D9A4}"/>
                  </a:ext>
                </a:extLst>
              </p:cNvPr>
              <p:cNvSpPr>
                <a:spLocks noChangeArrowheads="1"/>
              </p:cNvSpPr>
              <p:nvPr/>
            </p:nvSpPr>
            <p:spPr bwMode="auto">
              <a:xfrm>
                <a:off x="905" y="294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Oval 23">
                <a:extLst>
                  <a:ext uri="{FF2B5EF4-FFF2-40B4-BE49-F238E27FC236}">
                    <a16:creationId xmlns:a16="http://schemas.microsoft.com/office/drawing/2014/main" id="{BF2E8FD3-B824-4171-A034-16AB04ADB032}"/>
                  </a:ext>
                </a:extLst>
              </p:cNvPr>
              <p:cNvSpPr>
                <a:spLocks noChangeArrowheads="1"/>
              </p:cNvSpPr>
              <p:nvPr/>
            </p:nvSpPr>
            <p:spPr bwMode="auto">
              <a:xfrm>
                <a:off x="844"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Oval 24">
                <a:extLst>
                  <a:ext uri="{FF2B5EF4-FFF2-40B4-BE49-F238E27FC236}">
                    <a16:creationId xmlns:a16="http://schemas.microsoft.com/office/drawing/2014/main" id="{63BB6C6C-60BE-4991-A1E3-B6BD20137EA7}"/>
                  </a:ext>
                </a:extLst>
              </p:cNvPr>
              <p:cNvSpPr>
                <a:spLocks noChangeArrowheads="1"/>
              </p:cNvSpPr>
              <p:nvPr/>
            </p:nvSpPr>
            <p:spPr bwMode="auto">
              <a:xfrm>
                <a:off x="784"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Oval 25">
                <a:extLst>
                  <a:ext uri="{FF2B5EF4-FFF2-40B4-BE49-F238E27FC236}">
                    <a16:creationId xmlns:a16="http://schemas.microsoft.com/office/drawing/2014/main" id="{23B886D2-79B7-45FE-B16C-CD338D5E566D}"/>
                  </a:ext>
                </a:extLst>
              </p:cNvPr>
              <p:cNvSpPr>
                <a:spLocks noChangeArrowheads="1"/>
              </p:cNvSpPr>
              <p:nvPr/>
            </p:nvSpPr>
            <p:spPr bwMode="auto">
              <a:xfrm>
                <a:off x="727" y="287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Oval 26">
                <a:extLst>
                  <a:ext uri="{FF2B5EF4-FFF2-40B4-BE49-F238E27FC236}">
                    <a16:creationId xmlns:a16="http://schemas.microsoft.com/office/drawing/2014/main" id="{CAD249B1-DC91-462D-8B4D-4746B9DF38F8}"/>
                  </a:ext>
                </a:extLst>
              </p:cNvPr>
              <p:cNvSpPr>
                <a:spLocks noChangeArrowheads="1"/>
              </p:cNvSpPr>
              <p:nvPr/>
            </p:nvSpPr>
            <p:spPr bwMode="auto">
              <a:xfrm>
                <a:off x="674" y="2842"/>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Oval 27">
                <a:extLst>
                  <a:ext uri="{FF2B5EF4-FFF2-40B4-BE49-F238E27FC236}">
                    <a16:creationId xmlns:a16="http://schemas.microsoft.com/office/drawing/2014/main" id="{1AADF616-CD0E-42D7-9828-38A788918F62}"/>
                  </a:ext>
                </a:extLst>
              </p:cNvPr>
              <p:cNvSpPr>
                <a:spLocks noChangeArrowheads="1"/>
              </p:cNvSpPr>
              <p:nvPr/>
            </p:nvSpPr>
            <p:spPr bwMode="auto">
              <a:xfrm>
                <a:off x="625" y="280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Oval 28">
                <a:extLst>
                  <a:ext uri="{FF2B5EF4-FFF2-40B4-BE49-F238E27FC236}">
                    <a16:creationId xmlns:a16="http://schemas.microsoft.com/office/drawing/2014/main" id="{2206146F-F1DE-4367-B34C-32C4BE1B13EF}"/>
                  </a:ext>
                </a:extLst>
              </p:cNvPr>
              <p:cNvSpPr>
                <a:spLocks noChangeArrowheads="1"/>
              </p:cNvSpPr>
              <p:nvPr/>
            </p:nvSpPr>
            <p:spPr bwMode="auto">
              <a:xfrm>
                <a:off x="579" y="275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Oval 29">
                <a:extLst>
                  <a:ext uri="{FF2B5EF4-FFF2-40B4-BE49-F238E27FC236}">
                    <a16:creationId xmlns:a16="http://schemas.microsoft.com/office/drawing/2014/main" id="{646255F6-F60E-4AC4-960D-4489A9C49178}"/>
                  </a:ext>
                </a:extLst>
              </p:cNvPr>
              <p:cNvSpPr>
                <a:spLocks noChangeArrowheads="1"/>
              </p:cNvSpPr>
              <p:nvPr/>
            </p:nvSpPr>
            <p:spPr bwMode="auto">
              <a:xfrm>
                <a:off x="539" y="2707"/>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Oval 30">
                <a:extLst>
                  <a:ext uri="{FF2B5EF4-FFF2-40B4-BE49-F238E27FC236}">
                    <a16:creationId xmlns:a16="http://schemas.microsoft.com/office/drawing/2014/main" id="{176D0723-5A2D-4FB7-8880-393359A460BB}"/>
                  </a:ext>
                </a:extLst>
              </p:cNvPr>
              <p:cNvSpPr>
                <a:spLocks noChangeArrowheads="1"/>
              </p:cNvSpPr>
              <p:nvPr/>
            </p:nvSpPr>
            <p:spPr bwMode="auto">
              <a:xfrm>
                <a:off x="505" y="2654"/>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Oval 31">
                <a:extLst>
                  <a:ext uri="{FF2B5EF4-FFF2-40B4-BE49-F238E27FC236}">
                    <a16:creationId xmlns:a16="http://schemas.microsoft.com/office/drawing/2014/main" id="{8F624B55-FF08-42E1-941B-DFDEBDB13E3A}"/>
                  </a:ext>
                </a:extLst>
              </p:cNvPr>
              <p:cNvSpPr>
                <a:spLocks noChangeArrowheads="1"/>
              </p:cNvSpPr>
              <p:nvPr/>
            </p:nvSpPr>
            <p:spPr bwMode="auto">
              <a:xfrm>
                <a:off x="475" y="259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Oval 32">
                <a:extLst>
                  <a:ext uri="{FF2B5EF4-FFF2-40B4-BE49-F238E27FC236}">
                    <a16:creationId xmlns:a16="http://schemas.microsoft.com/office/drawing/2014/main" id="{2EC82D0D-B2BE-4BD5-A668-04C99E323EDD}"/>
                  </a:ext>
                </a:extLst>
              </p:cNvPr>
              <p:cNvSpPr>
                <a:spLocks noChangeArrowheads="1"/>
              </p:cNvSpPr>
              <p:nvPr/>
            </p:nvSpPr>
            <p:spPr bwMode="auto">
              <a:xfrm>
                <a:off x="453" y="2538"/>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Oval 33">
                <a:extLst>
                  <a:ext uri="{FF2B5EF4-FFF2-40B4-BE49-F238E27FC236}">
                    <a16:creationId xmlns:a16="http://schemas.microsoft.com/office/drawing/2014/main" id="{7564CC54-C068-434B-949D-0E649270EAC4}"/>
                  </a:ext>
                </a:extLst>
              </p:cNvPr>
              <p:cNvSpPr>
                <a:spLocks noChangeArrowheads="1"/>
              </p:cNvSpPr>
              <p:nvPr/>
            </p:nvSpPr>
            <p:spPr bwMode="auto">
              <a:xfrm>
                <a:off x="436"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Oval 34">
                <a:extLst>
                  <a:ext uri="{FF2B5EF4-FFF2-40B4-BE49-F238E27FC236}">
                    <a16:creationId xmlns:a16="http://schemas.microsoft.com/office/drawing/2014/main" id="{9E998768-B011-4934-848B-E3909B60F98C}"/>
                  </a:ext>
                </a:extLst>
              </p:cNvPr>
              <p:cNvSpPr>
                <a:spLocks noChangeArrowheads="1"/>
              </p:cNvSpPr>
              <p:nvPr/>
            </p:nvSpPr>
            <p:spPr bwMode="auto">
              <a:xfrm>
                <a:off x="426" y="241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Oval 35">
                <a:extLst>
                  <a:ext uri="{FF2B5EF4-FFF2-40B4-BE49-F238E27FC236}">
                    <a16:creationId xmlns:a16="http://schemas.microsoft.com/office/drawing/2014/main" id="{A7A9ECA5-E895-45FD-8C22-28B94DC2750C}"/>
                  </a:ext>
                </a:extLst>
              </p:cNvPr>
              <p:cNvSpPr>
                <a:spLocks noChangeArrowheads="1"/>
              </p:cNvSpPr>
              <p:nvPr/>
            </p:nvSpPr>
            <p:spPr bwMode="auto">
              <a:xfrm>
                <a:off x="42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Oval 36">
                <a:extLst>
                  <a:ext uri="{FF2B5EF4-FFF2-40B4-BE49-F238E27FC236}">
                    <a16:creationId xmlns:a16="http://schemas.microsoft.com/office/drawing/2014/main" id="{15E287FC-A6D3-4B3A-9FDD-B07C9783F223}"/>
                  </a:ext>
                </a:extLst>
              </p:cNvPr>
              <p:cNvSpPr>
                <a:spLocks noChangeArrowheads="1"/>
              </p:cNvSpPr>
              <p:nvPr/>
            </p:nvSpPr>
            <p:spPr bwMode="auto">
              <a:xfrm>
                <a:off x="426"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Oval 37">
                <a:extLst>
                  <a:ext uri="{FF2B5EF4-FFF2-40B4-BE49-F238E27FC236}">
                    <a16:creationId xmlns:a16="http://schemas.microsoft.com/office/drawing/2014/main" id="{5DE9E888-4C56-41BE-8DE2-D76211FA0D55}"/>
                  </a:ext>
                </a:extLst>
              </p:cNvPr>
              <p:cNvSpPr>
                <a:spLocks noChangeArrowheads="1"/>
              </p:cNvSpPr>
              <p:nvPr/>
            </p:nvSpPr>
            <p:spPr bwMode="auto">
              <a:xfrm>
                <a:off x="437"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Oval 38">
                <a:extLst>
                  <a:ext uri="{FF2B5EF4-FFF2-40B4-BE49-F238E27FC236}">
                    <a16:creationId xmlns:a16="http://schemas.microsoft.com/office/drawing/2014/main" id="{E4330C2F-47A9-4FD3-AA3C-9ECAF38AEF47}"/>
                  </a:ext>
                </a:extLst>
              </p:cNvPr>
              <p:cNvSpPr>
                <a:spLocks noChangeArrowheads="1"/>
              </p:cNvSpPr>
              <p:nvPr/>
            </p:nvSpPr>
            <p:spPr bwMode="auto">
              <a:xfrm>
                <a:off x="454" y="216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Oval 39">
                <a:extLst>
                  <a:ext uri="{FF2B5EF4-FFF2-40B4-BE49-F238E27FC236}">
                    <a16:creationId xmlns:a16="http://schemas.microsoft.com/office/drawing/2014/main" id="{D047912C-93C0-4D49-B79C-1BFB6E3399BE}"/>
                  </a:ext>
                </a:extLst>
              </p:cNvPr>
              <p:cNvSpPr>
                <a:spLocks noChangeArrowheads="1"/>
              </p:cNvSpPr>
              <p:nvPr/>
            </p:nvSpPr>
            <p:spPr bwMode="auto">
              <a:xfrm>
                <a:off x="475" y="210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Oval 40">
                <a:extLst>
                  <a:ext uri="{FF2B5EF4-FFF2-40B4-BE49-F238E27FC236}">
                    <a16:creationId xmlns:a16="http://schemas.microsoft.com/office/drawing/2014/main" id="{BE0C9D3B-8B30-4FC6-AB9A-74427066437C}"/>
                  </a:ext>
                </a:extLst>
              </p:cNvPr>
              <p:cNvSpPr>
                <a:spLocks noChangeArrowheads="1"/>
              </p:cNvSpPr>
              <p:nvPr/>
            </p:nvSpPr>
            <p:spPr bwMode="auto">
              <a:xfrm>
                <a:off x="505" y="2045"/>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Oval 41">
                <a:extLst>
                  <a:ext uri="{FF2B5EF4-FFF2-40B4-BE49-F238E27FC236}">
                    <a16:creationId xmlns:a16="http://schemas.microsoft.com/office/drawing/2014/main" id="{4E3D6E04-E0EE-4CAB-88A7-82633858C3B0}"/>
                  </a:ext>
                </a:extLst>
              </p:cNvPr>
              <p:cNvSpPr>
                <a:spLocks noChangeArrowheads="1"/>
              </p:cNvSpPr>
              <p:nvPr/>
            </p:nvSpPr>
            <p:spPr bwMode="auto">
              <a:xfrm>
                <a:off x="541" y="199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Oval 42">
                <a:extLst>
                  <a:ext uri="{FF2B5EF4-FFF2-40B4-BE49-F238E27FC236}">
                    <a16:creationId xmlns:a16="http://schemas.microsoft.com/office/drawing/2014/main" id="{937763E0-6E38-40EA-AD6F-96E5D71D630C}"/>
                  </a:ext>
                </a:extLst>
              </p:cNvPr>
              <p:cNvSpPr>
                <a:spLocks noChangeArrowheads="1"/>
              </p:cNvSpPr>
              <p:nvPr/>
            </p:nvSpPr>
            <p:spPr bwMode="auto">
              <a:xfrm>
                <a:off x="581" y="1943"/>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Oval 43">
                <a:extLst>
                  <a:ext uri="{FF2B5EF4-FFF2-40B4-BE49-F238E27FC236}">
                    <a16:creationId xmlns:a16="http://schemas.microsoft.com/office/drawing/2014/main" id="{D2B69B81-EB06-421B-9249-C02AABD33F28}"/>
                  </a:ext>
                </a:extLst>
              </p:cNvPr>
              <p:cNvSpPr>
                <a:spLocks noChangeArrowheads="1"/>
              </p:cNvSpPr>
              <p:nvPr/>
            </p:nvSpPr>
            <p:spPr bwMode="auto">
              <a:xfrm>
                <a:off x="626" y="189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Oval 44">
                <a:extLst>
                  <a:ext uri="{FF2B5EF4-FFF2-40B4-BE49-F238E27FC236}">
                    <a16:creationId xmlns:a16="http://schemas.microsoft.com/office/drawing/2014/main" id="{BC0E61BE-C42B-484A-ACDF-5EDD554860C2}"/>
                  </a:ext>
                </a:extLst>
              </p:cNvPr>
              <p:cNvSpPr>
                <a:spLocks noChangeArrowheads="1"/>
              </p:cNvSpPr>
              <p:nvPr/>
            </p:nvSpPr>
            <p:spPr bwMode="auto">
              <a:xfrm>
                <a:off x="676" y="185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Oval 45">
                <a:extLst>
                  <a:ext uri="{FF2B5EF4-FFF2-40B4-BE49-F238E27FC236}">
                    <a16:creationId xmlns:a16="http://schemas.microsoft.com/office/drawing/2014/main" id="{3B69D8BE-A004-41C6-A53C-DC28F9081F88}"/>
                  </a:ext>
                </a:extLst>
              </p:cNvPr>
              <p:cNvSpPr>
                <a:spLocks noChangeArrowheads="1"/>
              </p:cNvSpPr>
              <p:nvPr/>
            </p:nvSpPr>
            <p:spPr bwMode="auto">
              <a:xfrm>
                <a:off x="729" y="1822"/>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Oval 46">
                <a:extLst>
                  <a:ext uri="{FF2B5EF4-FFF2-40B4-BE49-F238E27FC236}">
                    <a16:creationId xmlns:a16="http://schemas.microsoft.com/office/drawing/2014/main" id="{9704CEF5-275F-4670-AE36-DEBBB72304D5}"/>
                  </a:ext>
                </a:extLst>
              </p:cNvPr>
              <p:cNvSpPr>
                <a:spLocks noChangeArrowheads="1"/>
              </p:cNvSpPr>
              <p:nvPr/>
            </p:nvSpPr>
            <p:spPr bwMode="auto">
              <a:xfrm>
                <a:off x="785" y="179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Oval 47">
                <a:extLst>
                  <a:ext uri="{FF2B5EF4-FFF2-40B4-BE49-F238E27FC236}">
                    <a16:creationId xmlns:a16="http://schemas.microsoft.com/office/drawing/2014/main" id="{65E51DD9-31A2-4506-B407-5C373E7DE6F6}"/>
                  </a:ext>
                </a:extLst>
              </p:cNvPr>
              <p:cNvSpPr>
                <a:spLocks noChangeArrowheads="1"/>
              </p:cNvSpPr>
              <p:nvPr/>
            </p:nvSpPr>
            <p:spPr bwMode="auto">
              <a:xfrm>
                <a:off x="845" y="1771"/>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Oval 48">
                <a:extLst>
                  <a:ext uri="{FF2B5EF4-FFF2-40B4-BE49-F238E27FC236}">
                    <a16:creationId xmlns:a16="http://schemas.microsoft.com/office/drawing/2014/main" id="{EB68B48A-950F-4ED8-89DC-B55049EB2D88}"/>
                  </a:ext>
                </a:extLst>
              </p:cNvPr>
              <p:cNvSpPr>
                <a:spLocks noChangeArrowheads="1"/>
              </p:cNvSpPr>
              <p:nvPr/>
            </p:nvSpPr>
            <p:spPr bwMode="auto">
              <a:xfrm>
                <a:off x="906" y="175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Oval 49">
                <a:extLst>
                  <a:ext uri="{FF2B5EF4-FFF2-40B4-BE49-F238E27FC236}">
                    <a16:creationId xmlns:a16="http://schemas.microsoft.com/office/drawing/2014/main" id="{8BE6569F-5D0F-40E5-8073-0DDBF4A3298E}"/>
                  </a:ext>
                </a:extLst>
              </p:cNvPr>
              <p:cNvSpPr>
                <a:spLocks noChangeArrowheads="1"/>
              </p:cNvSpPr>
              <p:nvPr/>
            </p:nvSpPr>
            <p:spPr bwMode="auto">
              <a:xfrm>
                <a:off x="969" y="174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Oval 50">
                <a:extLst>
                  <a:ext uri="{FF2B5EF4-FFF2-40B4-BE49-F238E27FC236}">
                    <a16:creationId xmlns:a16="http://schemas.microsoft.com/office/drawing/2014/main" id="{EA87B01E-436A-428C-B221-75A348DADAA2}"/>
                  </a:ext>
                </a:extLst>
              </p:cNvPr>
              <p:cNvSpPr>
                <a:spLocks noChangeArrowheads="1"/>
              </p:cNvSpPr>
              <p:nvPr/>
            </p:nvSpPr>
            <p:spPr bwMode="auto">
              <a:xfrm>
                <a:off x="1033" y="1740"/>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Oval 51">
                <a:extLst>
                  <a:ext uri="{FF2B5EF4-FFF2-40B4-BE49-F238E27FC236}">
                    <a16:creationId xmlns:a16="http://schemas.microsoft.com/office/drawing/2014/main" id="{4D033CB5-F678-48F3-8140-AEBFE49E0D8E}"/>
                  </a:ext>
                </a:extLst>
              </p:cNvPr>
              <p:cNvSpPr>
                <a:spLocks noChangeArrowheads="1"/>
              </p:cNvSpPr>
              <p:nvPr/>
            </p:nvSpPr>
            <p:spPr bwMode="auto">
              <a:xfrm>
                <a:off x="1096" y="174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Oval 52">
                <a:extLst>
                  <a:ext uri="{FF2B5EF4-FFF2-40B4-BE49-F238E27FC236}">
                    <a16:creationId xmlns:a16="http://schemas.microsoft.com/office/drawing/2014/main" id="{E2A39353-9771-4DA2-B29F-F9F950AAC5DC}"/>
                  </a:ext>
                </a:extLst>
              </p:cNvPr>
              <p:cNvSpPr>
                <a:spLocks noChangeArrowheads="1"/>
              </p:cNvSpPr>
              <p:nvPr/>
            </p:nvSpPr>
            <p:spPr bwMode="auto">
              <a:xfrm>
                <a:off x="1159" y="175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Oval 53">
                <a:extLst>
                  <a:ext uri="{FF2B5EF4-FFF2-40B4-BE49-F238E27FC236}">
                    <a16:creationId xmlns:a16="http://schemas.microsoft.com/office/drawing/2014/main" id="{76500405-4B08-493C-AB95-96A6ECEF7B8B}"/>
                  </a:ext>
                </a:extLst>
              </p:cNvPr>
              <p:cNvSpPr>
                <a:spLocks noChangeArrowheads="1"/>
              </p:cNvSpPr>
              <p:nvPr/>
            </p:nvSpPr>
            <p:spPr bwMode="auto">
              <a:xfrm>
                <a:off x="1222" y="177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Oval 54">
                <a:extLst>
                  <a:ext uri="{FF2B5EF4-FFF2-40B4-BE49-F238E27FC236}">
                    <a16:creationId xmlns:a16="http://schemas.microsoft.com/office/drawing/2014/main" id="{8CD8E2C3-D700-4F00-852C-D9BF78A56FC5}"/>
                  </a:ext>
                </a:extLst>
              </p:cNvPr>
              <p:cNvSpPr>
                <a:spLocks noChangeArrowheads="1"/>
              </p:cNvSpPr>
              <p:nvPr/>
            </p:nvSpPr>
            <p:spPr bwMode="auto">
              <a:xfrm>
                <a:off x="1280" y="179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Oval 55">
                <a:extLst>
                  <a:ext uri="{FF2B5EF4-FFF2-40B4-BE49-F238E27FC236}">
                    <a16:creationId xmlns:a16="http://schemas.microsoft.com/office/drawing/2014/main" id="{113ECC36-0053-41D8-A922-0AA5C7D9BEF1}"/>
                  </a:ext>
                </a:extLst>
              </p:cNvPr>
              <p:cNvSpPr>
                <a:spLocks noChangeArrowheads="1"/>
              </p:cNvSpPr>
              <p:nvPr/>
            </p:nvSpPr>
            <p:spPr bwMode="auto">
              <a:xfrm>
                <a:off x="1338" y="1822"/>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Oval 56">
                <a:extLst>
                  <a:ext uri="{FF2B5EF4-FFF2-40B4-BE49-F238E27FC236}">
                    <a16:creationId xmlns:a16="http://schemas.microsoft.com/office/drawing/2014/main" id="{0A7CCCE1-9A07-4752-84E5-839FBF4B6EAC}"/>
                  </a:ext>
                </a:extLst>
              </p:cNvPr>
              <p:cNvSpPr>
                <a:spLocks noChangeArrowheads="1"/>
              </p:cNvSpPr>
              <p:nvPr/>
            </p:nvSpPr>
            <p:spPr bwMode="auto">
              <a:xfrm>
                <a:off x="1391" y="185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Oval 57">
                <a:extLst>
                  <a:ext uri="{FF2B5EF4-FFF2-40B4-BE49-F238E27FC236}">
                    <a16:creationId xmlns:a16="http://schemas.microsoft.com/office/drawing/2014/main" id="{40A50B90-AB1B-4CE7-8538-9A3496BF9C16}"/>
                  </a:ext>
                </a:extLst>
              </p:cNvPr>
              <p:cNvSpPr>
                <a:spLocks noChangeArrowheads="1"/>
              </p:cNvSpPr>
              <p:nvPr/>
            </p:nvSpPr>
            <p:spPr bwMode="auto">
              <a:xfrm>
                <a:off x="1440" y="1896"/>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Oval 58">
                <a:extLst>
                  <a:ext uri="{FF2B5EF4-FFF2-40B4-BE49-F238E27FC236}">
                    <a16:creationId xmlns:a16="http://schemas.microsoft.com/office/drawing/2014/main" id="{56D81FC4-7615-4C95-97CB-28D394668C12}"/>
                  </a:ext>
                </a:extLst>
              </p:cNvPr>
              <p:cNvSpPr>
                <a:spLocks noChangeArrowheads="1"/>
              </p:cNvSpPr>
              <p:nvPr/>
            </p:nvSpPr>
            <p:spPr bwMode="auto">
              <a:xfrm>
                <a:off x="1486" y="194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Oval 59">
                <a:extLst>
                  <a:ext uri="{FF2B5EF4-FFF2-40B4-BE49-F238E27FC236}">
                    <a16:creationId xmlns:a16="http://schemas.microsoft.com/office/drawing/2014/main" id="{E85B090D-B8E8-4B3E-828E-80F1FA0D9847}"/>
                  </a:ext>
                </a:extLst>
              </p:cNvPr>
              <p:cNvSpPr>
                <a:spLocks noChangeArrowheads="1"/>
              </p:cNvSpPr>
              <p:nvPr/>
            </p:nvSpPr>
            <p:spPr bwMode="auto">
              <a:xfrm>
                <a:off x="1526" y="1991"/>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Oval 60">
                <a:extLst>
                  <a:ext uri="{FF2B5EF4-FFF2-40B4-BE49-F238E27FC236}">
                    <a16:creationId xmlns:a16="http://schemas.microsoft.com/office/drawing/2014/main" id="{2D6582C3-25EB-4389-8959-05CF729F4B43}"/>
                  </a:ext>
                </a:extLst>
              </p:cNvPr>
              <p:cNvSpPr>
                <a:spLocks noChangeArrowheads="1"/>
              </p:cNvSpPr>
              <p:nvPr/>
            </p:nvSpPr>
            <p:spPr bwMode="auto">
              <a:xfrm>
                <a:off x="1560" y="2044"/>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Oval 61">
                <a:extLst>
                  <a:ext uri="{FF2B5EF4-FFF2-40B4-BE49-F238E27FC236}">
                    <a16:creationId xmlns:a16="http://schemas.microsoft.com/office/drawing/2014/main" id="{6DF0F2A2-D237-4884-9B6F-2841723E315B}"/>
                  </a:ext>
                </a:extLst>
              </p:cNvPr>
              <p:cNvSpPr>
                <a:spLocks noChangeArrowheads="1"/>
              </p:cNvSpPr>
              <p:nvPr/>
            </p:nvSpPr>
            <p:spPr bwMode="auto">
              <a:xfrm>
                <a:off x="1589" y="21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Oval 62">
                <a:extLst>
                  <a:ext uri="{FF2B5EF4-FFF2-40B4-BE49-F238E27FC236}">
                    <a16:creationId xmlns:a16="http://schemas.microsoft.com/office/drawing/2014/main" id="{D4010414-1204-44B7-8C38-D426E6BB3BF7}"/>
                  </a:ext>
                </a:extLst>
              </p:cNvPr>
              <p:cNvSpPr>
                <a:spLocks noChangeArrowheads="1"/>
              </p:cNvSpPr>
              <p:nvPr/>
            </p:nvSpPr>
            <p:spPr bwMode="auto">
              <a:xfrm>
                <a:off x="1612" y="2160"/>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Oval 63">
                <a:extLst>
                  <a:ext uri="{FF2B5EF4-FFF2-40B4-BE49-F238E27FC236}">
                    <a16:creationId xmlns:a16="http://schemas.microsoft.com/office/drawing/2014/main" id="{9A68EF4B-0805-43BA-ABF5-2FF356AD4716}"/>
                  </a:ext>
                </a:extLst>
              </p:cNvPr>
              <p:cNvSpPr>
                <a:spLocks noChangeArrowheads="1"/>
              </p:cNvSpPr>
              <p:nvPr/>
            </p:nvSpPr>
            <p:spPr bwMode="auto">
              <a:xfrm>
                <a:off x="1628" y="222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Oval 64">
                <a:extLst>
                  <a:ext uri="{FF2B5EF4-FFF2-40B4-BE49-F238E27FC236}">
                    <a16:creationId xmlns:a16="http://schemas.microsoft.com/office/drawing/2014/main" id="{FF17D4B0-E703-4D7B-8E9B-5EAB44A5AE3C}"/>
                  </a:ext>
                </a:extLst>
              </p:cNvPr>
              <p:cNvSpPr>
                <a:spLocks noChangeArrowheads="1"/>
              </p:cNvSpPr>
              <p:nvPr/>
            </p:nvSpPr>
            <p:spPr bwMode="auto">
              <a:xfrm>
                <a:off x="1639" y="228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Oval 65">
                <a:extLst>
                  <a:ext uri="{FF2B5EF4-FFF2-40B4-BE49-F238E27FC236}">
                    <a16:creationId xmlns:a16="http://schemas.microsoft.com/office/drawing/2014/main" id="{9E0FA961-3DC2-415F-9801-51EC8351E781}"/>
                  </a:ext>
                </a:extLst>
              </p:cNvPr>
              <p:cNvSpPr>
                <a:spLocks noChangeArrowheads="1"/>
              </p:cNvSpPr>
              <p:nvPr/>
            </p:nvSpPr>
            <p:spPr bwMode="auto">
              <a:xfrm>
                <a:off x="1696" y="235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Oval 66">
                <a:extLst>
                  <a:ext uri="{FF2B5EF4-FFF2-40B4-BE49-F238E27FC236}">
                    <a16:creationId xmlns:a16="http://schemas.microsoft.com/office/drawing/2014/main" id="{B89836E5-332C-4C96-A2B5-664799FCEF98}"/>
                  </a:ext>
                </a:extLst>
              </p:cNvPr>
              <p:cNvSpPr>
                <a:spLocks noChangeArrowheads="1"/>
              </p:cNvSpPr>
              <p:nvPr/>
            </p:nvSpPr>
            <p:spPr bwMode="auto">
              <a:xfrm>
                <a:off x="1690" y="2412"/>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Oval 67">
                <a:extLst>
                  <a:ext uri="{FF2B5EF4-FFF2-40B4-BE49-F238E27FC236}">
                    <a16:creationId xmlns:a16="http://schemas.microsoft.com/office/drawing/2014/main" id="{83D8B1CC-0074-4FB6-A934-FDCA841E907B}"/>
                  </a:ext>
                </a:extLst>
              </p:cNvPr>
              <p:cNvSpPr>
                <a:spLocks noChangeArrowheads="1"/>
              </p:cNvSpPr>
              <p:nvPr/>
            </p:nvSpPr>
            <p:spPr bwMode="auto">
              <a:xfrm>
                <a:off x="1681"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Oval 68">
                <a:extLst>
                  <a:ext uri="{FF2B5EF4-FFF2-40B4-BE49-F238E27FC236}">
                    <a16:creationId xmlns:a16="http://schemas.microsoft.com/office/drawing/2014/main" id="{09959414-A0EC-4870-AF59-C49582D50AA5}"/>
                  </a:ext>
                </a:extLst>
              </p:cNvPr>
              <p:cNvSpPr>
                <a:spLocks noChangeArrowheads="1"/>
              </p:cNvSpPr>
              <p:nvPr/>
            </p:nvSpPr>
            <p:spPr bwMode="auto">
              <a:xfrm>
                <a:off x="1666" y="2538"/>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Oval 69">
                <a:extLst>
                  <a:ext uri="{FF2B5EF4-FFF2-40B4-BE49-F238E27FC236}">
                    <a16:creationId xmlns:a16="http://schemas.microsoft.com/office/drawing/2014/main" id="{D1FB4C8D-4D97-41D3-BD45-693EF076BE8E}"/>
                  </a:ext>
                </a:extLst>
              </p:cNvPr>
              <p:cNvSpPr>
                <a:spLocks noChangeArrowheads="1"/>
              </p:cNvSpPr>
              <p:nvPr/>
            </p:nvSpPr>
            <p:spPr bwMode="auto">
              <a:xfrm>
                <a:off x="1646" y="2599"/>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Oval 70">
                <a:extLst>
                  <a:ext uri="{FF2B5EF4-FFF2-40B4-BE49-F238E27FC236}">
                    <a16:creationId xmlns:a16="http://schemas.microsoft.com/office/drawing/2014/main" id="{390AC831-6EC5-4BB2-AAF0-C209C6CC4F74}"/>
                  </a:ext>
                </a:extLst>
              </p:cNvPr>
              <p:cNvSpPr>
                <a:spLocks noChangeArrowheads="1"/>
              </p:cNvSpPr>
              <p:nvPr/>
            </p:nvSpPr>
            <p:spPr bwMode="auto">
              <a:xfrm>
                <a:off x="1619" y="2656"/>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Oval 71">
                <a:extLst>
                  <a:ext uri="{FF2B5EF4-FFF2-40B4-BE49-F238E27FC236}">
                    <a16:creationId xmlns:a16="http://schemas.microsoft.com/office/drawing/2014/main" id="{44FD258A-6AAE-4C2C-852C-85D73C060361}"/>
                  </a:ext>
                </a:extLst>
              </p:cNvPr>
              <p:cNvSpPr>
                <a:spLocks noChangeArrowheads="1"/>
              </p:cNvSpPr>
              <p:nvPr/>
            </p:nvSpPr>
            <p:spPr bwMode="auto">
              <a:xfrm>
                <a:off x="1586" y="2711"/>
                <a:ext cx="38"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Oval 72">
                <a:extLst>
                  <a:ext uri="{FF2B5EF4-FFF2-40B4-BE49-F238E27FC236}">
                    <a16:creationId xmlns:a16="http://schemas.microsoft.com/office/drawing/2014/main" id="{A2AE3A07-4B87-4E55-982B-A6DD263CF6C1}"/>
                  </a:ext>
                </a:extLst>
              </p:cNvPr>
              <p:cNvSpPr>
                <a:spLocks noChangeArrowheads="1"/>
              </p:cNvSpPr>
              <p:nvPr/>
            </p:nvSpPr>
            <p:spPr bwMode="auto">
              <a:xfrm>
                <a:off x="1549" y="276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Oval 73">
                <a:extLst>
                  <a:ext uri="{FF2B5EF4-FFF2-40B4-BE49-F238E27FC236}">
                    <a16:creationId xmlns:a16="http://schemas.microsoft.com/office/drawing/2014/main" id="{B3D52DF8-88FB-4308-8FCC-45EFAC25043A}"/>
                  </a:ext>
                </a:extLst>
              </p:cNvPr>
              <p:cNvSpPr>
                <a:spLocks noChangeArrowheads="1"/>
              </p:cNvSpPr>
              <p:nvPr/>
            </p:nvSpPr>
            <p:spPr bwMode="auto">
              <a:xfrm>
                <a:off x="1507" y="2811"/>
                <a:ext cx="36"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Oval 74">
                <a:extLst>
                  <a:ext uri="{FF2B5EF4-FFF2-40B4-BE49-F238E27FC236}">
                    <a16:creationId xmlns:a16="http://schemas.microsoft.com/office/drawing/2014/main" id="{AB2EA9DB-7C7A-4526-AA30-25EDFBA5466B}"/>
                  </a:ext>
                </a:extLst>
              </p:cNvPr>
              <p:cNvSpPr>
                <a:spLocks noChangeArrowheads="1"/>
              </p:cNvSpPr>
              <p:nvPr/>
            </p:nvSpPr>
            <p:spPr bwMode="auto">
              <a:xfrm>
                <a:off x="1459" y="2853"/>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Oval 75">
                <a:extLst>
                  <a:ext uri="{FF2B5EF4-FFF2-40B4-BE49-F238E27FC236}">
                    <a16:creationId xmlns:a16="http://schemas.microsoft.com/office/drawing/2014/main" id="{6C286427-8838-46DC-85DE-64ECF1CE7EB4}"/>
                  </a:ext>
                </a:extLst>
              </p:cNvPr>
              <p:cNvSpPr>
                <a:spLocks noChangeArrowheads="1"/>
              </p:cNvSpPr>
              <p:nvPr/>
            </p:nvSpPr>
            <p:spPr bwMode="auto">
              <a:xfrm>
                <a:off x="1408" y="2892"/>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Oval 76">
                <a:extLst>
                  <a:ext uri="{FF2B5EF4-FFF2-40B4-BE49-F238E27FC236}">
                    <a16:creationId xmlns:a16="http://schemas.microsoft.com/office/drawing/2014/main" id="{F24CFB2E-43D1-40AB-B468-49CEBBD4C14A}"/>
                  </a:ext>
                </a:extLst>
              </p:cNvPr>
              <p:cNvSpPr>
                <a:spLocks noChangeArrowheads="1"/>
              </p:cNvSpPr>
              <p:nvPr/>
            </p:nvSpPr>
            <p:spPr bwMode="auto">
              <a:xfrm>
                <a:off x="1355" y="2927"/>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Oval 77">
                <a:extLst>
                  <a:ext uri="{FF2B5EF4-FFF2-40B4-BE49-F238E27FC236}">
                    <a16:creationId xmlns:a16="http://schemas.microsoft.com/office/drawing/2014/main" id="{92BED53C-819E-4650-B6E5-0F4D02996218}"/>
                  </a:ext>
                </a:extLst>
              </p:cNvPr>
              <p:cNvSpPr>
                <a:spLocks noChangeArrowheads="1"/>
              </p:cNvSpPr>
              <p:nvPr/>
            </p:nvSpPr>
            <p:spPr bwMode="auto">
              <a:xfrm>
                <a:off x="1296" y="295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Oval 78">
                <a:extLst>
                  <a:ext uri="{FF2B5EF4-FFF2-40B4-BE49-F238E27FC236}">
                    <a16:creationId xmlns:a16="http://schemas.microsoft.com/office/drawing/2014/main" id="{1E65DBA5-B81A-4326-861E-A72D68D1DF37}"/>
                  </a:ext>
                </a:extLst>
              </p:cNvPr>
              <p:cNvSpPr>
                <a:spLocks noChangeArrowheads="1"/>
              </p:cNvSpPr>
              <p:nvPr/>
            </p:nvSpPr>
            <p:spPr bwMode="auto">
              <a:xfrm>
                <a:off x="1238" y="2978"/>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Oval 79">
                <a:extLst>
                  <a:ext uri="{FF2B5EF4-FFF2-40B4-BE49-F238E27FC236}">
                    <a16:creationId xmlns:a16="http://schemas.microsoft.com/office/drawing/2014/main" id="{55657323-B064-4228-B562-9FE61F3BD7CF}"/>
                  </a:ext>
                </a:extLst>
              </p:cNvPr>
              <p:cNvSpPr>
                <a:spLocks noChangeArrowheads="1"/>
              </p:cNvSpPr>
              <p:nvPr/>
            </p:nvSpPr>
            <p:spPr bwMode="auto">
              <a:xfrm>
                <a:off x="1175" y="2994"/>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Oval 80">
                <a:extLst>
                  <a:ext uri="{FF2B5EF4-FFF2-40B4-BE49-F238E27FC236}">
                    <a16:creationId xmlns:a16="http://schemas.microsoft.com/office/drawing/2014/main" id="{DF97ED57-12B0-4D21-B99C-08569250D26F}"/>
                  </a:ext>
                </a:extLst>
              </p:cNvPr>
              <p:cNvSpPr>
                <a:spLocks noChangeArrowheads="1"/>
              </p:cNvSpPr>
              <p:nvPr/>
            </p:nvSpPr>
            <p:spPr bwMode="auto">
              <a:xfrm>
                <a:off x="1112" y="300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Oval 81">
                <a:extLst>
                  <a:ext uri="{FF2B5EF4-FFF2-40B4-BE49-F238E27FC236}">
                    <a16:creationId xmlns:a16="http://schemas.microsoft.com/office/drawing/2014/main" id="{C87F271F-67C3-469B-8FA8-5CDB0BC9199C}"/>
                  </a:ext>
                </a:extLst>
              </p:cNvPr>
              <p:cNvSpPr>
                <a:spLocks noChangeArrowheads="1"/>
              </p:cNvSpPr>
              <p:nvPr/>
            </p:nvSpPr>
            <p:spPr bwMode="auto">
              <a:xfrm>
                <a:off x="1051" y="301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Oval 82">
                <a:extLst>
                  <a:ext uri="{FF2B5EF4-FFF2-40B4-BE49-F238E27FC236}">
                    <a16:creationId xmlns:a16="http://schemas.microsoft.com/office/drawing/2014/main" id="{A3160F75-F7D6-4294-B408-63E4EE777D46}"/>
                  </a:ext>
                </a:extLst>
              </p:cNvPr>
              <p:cNvSpPr>
                <a:spLocks noChangeArrowheads="1"/>
              </p:cNvSpPr>
              <p:nvPr/>
            </p:nvSpPr>
            <p:spPr bwMode="auto">
              <a:xfrm>
                <a:off x="985" y="3007"/>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Oval 83">
                <a:extLst>
                  <a:ext uri="{FF2B5EF4-FFF2-40B4-BE49-F238E27FC236}">
                    <a16:creationId xmlns:a16="http://schemas.microsoft.com/office/drawing/2014/main" id="{6CA6EF23-CE32-41D2-8F7E-D6B678237A27}"/>
                  </a:ext>
                </a:extLst>
              </p:cNvPr>
              <p:cNvSpPr>
                <a:spLocks noChangeArrowheads="1"/>
              </p:cNvSpPr>
              <p:nvPr/>
            </p:nvSpPr>
            <p:spPr bwMode="auto">
              <a:xfrm>
                <a:off x="922" y="300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Oval 84">
                <a:extLst>
                  <a:ext uri="{FF2B5EF4-FFF2-40B4-BE49-F238E27FC236}">
                    <a16:creationId xmlns:a16="http://schemas.microsoft.com/office/drawing/2014/main" id="{8854DAE4-7A08-43FA-B62E-40616E9D40BC}"/>
                  </a:ext>
                </a:extLst>
              </p:cNvPr>
              <p:cNvSpPr>
                <a:spLocks noChangeArrowheads="1"/>
              </p:cNvSpPr>
              <p:nvPr/>
            </p:nvSpPr>
            <p:spPr bwMode="auto">
              <a:xfrm>
                <a:off x="860" y="2987"/>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Oval 85">
                <a:extLst>
                  <a:ext uri="{FF2B5EF4-FFF2-40B4-BE49-F238E27FC236}">
                    <a16:creationId xmlns:a16="http://schemas.microsoft.com/office/drawing/2014/main" id="{2B20E0E1-CA03-4FD2-8111-123234184D4D}"/>
                  </a:ext>
                </a:extLst>
              </p:cNvPr>
              <p:cNvSpPr>
                <a:spLocks noChangeArrowheads="1"/>
              </p:cNvSpPr>
              <p:nvPr/>
            </p:nvSpPr>
            <p:spPr bwMode="auto">
              <a:xfrm>
                <a:off x="801" y="296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Oval 86">
                <a:extLst>
                  <a:ext uri="{FF2B5EF4-FFF2-40B4-BE49-F238E27FC236}">
                    <a16:creationId xmlns:a16="http://schemas.microsoft.com/office/drawing/2014/main" id="{9F0FD17E-E31C-4A11-97E6-CE5337E02DAB}"/>
                  </a:ext>
                </a:extLst>
              </p:cNvPr>
              <p:cNvSpPr>
                <a:spLocks noChangeArrowheads="1"/>
              </p:cNvSpPr>
              <p:nvPr/>
            </p:nvSpPr>
            <p:spPr bwMode="auto">
              <a:xfrm>
                <a:off x="741" y="2941"/>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Oval 87">
                <a:extLst>
                  <a:ext uri="{FF2B5EF4-FFF2-40B4-BE49-F238E27FC236}">
                    <a16:creationId xmlns:a16="http://schemas.microsoft.com/office/drawing/2014/main" id="{99C0B636-D960-4059-B059-CBB28A0C22F1}"/>
                  </a:ext>
                </a:extLst>
              </p:cNvPr>
              <p:cNvSpPr>
                <a:spLocks noChangeArrowheads="1"/>
              </p:cNvSpPr>
              <p:nvPr/>
            </p:nvSpPr>
            <p:spPr bwMode="auto">
              <a:xfrm>
                <a:off x="687" y="291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Oval 88">
                <a:extLst>
                  <a:ext uri="{FF2B5EF4-FFF2-40B4-BE49-F238E27FC236}">
                    <a16:creationId xmlns:a16="http://schemas.microsoft.com/office/drawing/2014/main" id="{20641603-057D-45DF-A9CE-1CE9758EE066}"/>
                  </a:ext>
                </a:extLst>
              </p:cNvPr>
              <p:cNvSpPr>
                <a:spLocks noChangeArrowheads="1"/>
              </p:cNvSpPr>
              <p:nvPr/>
            </p:nvSpPr>
            <p:spPr bwMode="auto">
              <a:xfrm>
                <a:off x="633" y="2875"/>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Oval 89">
                <a:extLst>
                  <a:ext uri="{FF2B5EF4-FFF2-40B4-BE49-F238E27FC236}">
                    <a16:creationId xmlns:a16="http://schemas.microsoft.com/office/drawing/2014/main" id="{EF8973D4-DB7B-41DA-AED7-029038EFE49B}"/>
                  </a:ext>
                </a:extLst>
              </p:cNvPr>
              <p:cNvSpPr>
                <a:spLocks noChangeArrowheads="1"/>
              </p:cNvSpPr>
              <p:nvPr/>
            </p:nvSpPr>
            <p:spPr bwMode="auto">
              <a:xfrm>
                <a:off x="584" y="283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Oval 90">
                <a:extLst>
                  <a:ext uri="{FF2B5EF4-FFF2-40B4-BE49-F238E27FC236}">
                    <a16:creationId xmlns:a16="http://schemas.microsoft.com/office/drawing/2014/main" id="{B684ABEE-43C4-4D37-A402-372D5374AE26}"/>
                  </a:ext>
                </a:extLst>
              </p:cNvPr>
              <p:cNvSpPr>
                <a:spLocks noChangeArrowheads="1"/>
              </p:cNvSpPr>
              <p:nvPr/>
            </p:nvSpPr>
            <p:spPr bwMode="auto">
              <a:xfrm>
                <a:off x="539" y="2788"/>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Oval 91">
                <a:extLst>
                  <a:ext uri="{FF2B5EF4-FFF2-40B4-BE49-F238E27FC236}">
                    <a16:creationId xmlns:a16="http://schemas.microsoft.com/office/drawing/2014/main" id="{FD09E9DD-DCAF-459C-AE53-E75EA3496013}"/>
                  </a:ext>
                </a:extLst>
              </p:cNvPr>
              <p:cNvSpPr>
                <a:spLocks noChangeArrowheads="1"/>
              </p:cNvSpPr>
              <p:nvPr/>
            </p:nvSpPr>
            <p:spPr bwMode="auto">
              <a:xfrm>
                <a:off x="501" y="2739"/>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Oval 92">
                <a:extLst>
                  <a:ext uri="{FF2B5EF4-FFF2-40B4-BE49-F238E27FC236}">
                    <a16:creationId xmlns:a16="http://schemas.microsoft.com/office/drawing/2014/main" id="{27817FE4-EB3F-4954-86F9-5111E6E3D15B}"/>
                  </a:ext>
                </a:extLst>
              </p:cNvPr>
              <p:cNvSpPr>
                <a:spLocks noChangeArrowheads="1"/>
              </p:cNvSpPr>
              <p:nvPr/>
            </p:nvSpPr>
            <p:spPr bwMode="auto">
              <a:xfrm>
                <a:off x="467" y="2687"/>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Oval 93">
                <a:extLst>
                  <a:ext uri="{FF2B5EF4-FFF2-40B4-BE49-F238E27FC236}">
                    <a16:creationId xmlns:a16="http://schemas.microsoft.com/office/drawing/2014/main" id="{941AEA4C-8F66-4B44-AE44-DC0510929798}"/>
                  </a:ext>
                </a:extLst>
              </p:cNvPr>
              <p:cNvSpPr>
                <a:spLocks noChangeArrowheads="1"/>
              </p:cNvSpPr>
              <p:nvPr/>
            </p:nvSpPr>
            <p:spPr bwMode="auto">
              <a:xfrm>
                <a:off x="436" y="262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Oval 94">
                <a:extLst>
                  <a:ext uri="{FF2B5EF4-FFF2-40B4-BE49-F238E27FC236}">
                    <a16:creationId xmlns:a16="http://schemas.microsoft.com/office/drawing/2014/main" id="{C153DF1E-43BD-4D56-94E9-42CEA8BF4813}"/>
                  </a:ext>
                </a:extLst>
              </p:cNvPr>
              <p:cNvSpPr>
                <a:spLocks noChangeArrowheads="1"/>
              </p:cNvSpPr>
              <p:nvPr/>
            </p:nvSpPr>
            <p:spPr bwMode="auto">
              <a:xfrm>
                <a:off x="414" y="2573"/>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Oval 95">
                <a:extLst>
                  <a:ext uri="{FF2B5EF4-FFF2-40B4-BE49-F238E27FC236}">
                    <a16:creationId xmlns:a16="http://schemas.microsoft.com/office/drawing/2014/main" id="{C3ADE7AC-8C88-469E-8996-159A48F8F3E1}"/>
                  </a:ext>
                </a:extLst>
              </p:cNvPr>
              <p:cNvSpPr>
                <a:spLocks noChangeArrowheads="1"/>
              </p:cNvSpPr>
              <p:nvPr/>
            </p:nvSpPr>
            <p:spPr bwMode="auto">
              <a:xfrm>
                <a:off x="394" y="2510"/>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Oval 96">
                <a:extLst>
                  <a:ext uri="{FF2B5EF4-FFF2-40B4-BE49-F238E27FC236}">
                    <a16:creationId xmlns:a16="http://schemas.microsoft.com/office/drawing/2014/main" id="{BD0EC6D7-A392-4A93-8970-FE75A77E3723}"/>
                  </a:ext>
                </a:extLst>
              </p:cNvPr>
              <p:cNvSpPr>
                <a:spLocks noChangeArrowheads="1"/>
              </p:cNvSpPr>
              <p:nvPr/>
            </p:nvSpPr>
            <p:spPr bwMode="auto">
              <a:xfrm>
                <a:off x="381" y="2447"/>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Oval 97">
                <a:extLst>
                  <a:ext uri="{FF2B5EF4-FFF2-40B4-BE49-F238E27FC236}">
                    <a16:creationId xmlns:a16="http://schemas.microsoft.com/office/drawing/2014/main" id="{3C42BD4E-1F23-4C37-B94C-B874A1EDEB57}"/>
                  </a:ext>
                </a:extLst>
              </p:cNvPr>
              <p:cNvSpPr>
                <a:spLocks noChangeArrowheads="1"/>
              </p:cNvSpPr>
              <p:nvPr/>
            </p:nvSpPr>
            <p:spPr bwMode="auto">
              <a:xfrm>
                <a:off x="375" y="2383"/>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Oval 98">
                <a:extLst>
                  <a:ext uri="{FF2B5EF4-FFF2-40B4-BE49-F238E27FC236}">
                    <a16:creationId xmlns:a16="http://schemas.microsoft.com/office/drawing/2014/main" id="{251F8D03-D0FD-4D1E-85BC-BF80E1D57406}"/>
                  </a:ext>
                </a:extLst>
              </p:cNvPr>
              <p:cNvSpPr>
                <a:spLocks noChangeArrowheads="1"/>
              </p:cNvSpPr>
              <p:nvPr/>
            </p:nvSpPr>
            <p:spPr bwMode="auto">
              <a:xfrm>
                <a:off x="375" y="231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Oval 99">
                <a:extLst>
                  <a:ext uri="{FF2B5EF4-FFF2-40B4-BE49-F238E27FC236}">
                    <a16:creationId xmlns:a16="http://schemas.microsoft.com/office/drawing/2014/main" id="{1B7DE9DB-C3F7-4258-B96E-921E0FDF2920}"/>
                  </a:ext>
                </a:extLst>
              </p:cNvPr>
              <p:cNvSpPr>
                <a:spLocks noChangeArrowheads="1"/>
              </p:cNvSpPr>
              <p:nvPr/>
            </p:nvSpPr>
            <p:spPr bwMode="auto">
              <a:xfrm>
                <a:off x="381" y="22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Oval 100">
                <a:extLst>
                  <a:ext uri="{FF2B5EF4-FFF2-40B4-BE49-F238E27FC236}">
                    <a16:creationId xmlns:a16="http://schemas.microsoft.com/office/drawing/2014/main" id="{54DA393E-777D-49CE-9C53-19128F5E44FC}"/>
                  </a:ext>
                </a:extLst>
              </p:cNvPr>
              <p:cNvSpPr>
                <a:spLocks noChangeArrowheads="1"/>
              </p:cNvSpPr>
              <p:nvPr/>
            </p:nvSpPr>
            <p:spPr bwMode="auto">
              <a:xfrm>
                <a:off x="396" y="2196"/>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Oval 101">
                <a:extLst>
                  <a:ext uri="{FF2B5EF4-FFF2-40B4-BE49-F238E27FC236}">
                    <a16:creationId xmlns:a16="http://schemas.microsoft.com/office/drawing/2014/main" id="{ADB935B5-AB94-408B-90D3-530C7EB8352B}"/>
                  </a:ext>
                </a:extLst>
              </p:cNvPr>
              <p:cNvSpPr>
                <a:spLocks noChangeArrowheads="1"/>
              </p:cNvSpPr>
              <p:nvPr/>
            </p:nvSpPr>
            <p:spPr bwMode="auto">
              <a:xfrm>
                <a:off x="416" y="2136"/>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Oval 102">
                <a:extLst>
                  <a:ext uri="{FF2B5EF4-FFF2-40B4-BE49-F238E27FC236}">
                    <a16:creationId xmlns:a16="http://schemas.microsoft.com/office/drawing/2014/main" id="{2282571C-3765-451A-8BAF-A751A231D9EB}"/>
                  </a:ext>
                </a:extLst>
              </p:cNvPr>
              <p:cNvSpPr>
                <a:spLocks noChangeArrowheads="1"/>
              </p:cNvSpPr>
              <p:nvPr/>
            </p:nvSpPr>
            <p:spPr bwMode="auto">
              <a:xfrm>
                <a:off x="437" y="2075"/>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Oval 103">
                <a:extLst>
                  <a:ext uri="{FF2B5EF4-FFF2-40B4-BE49-F238E27FC236}">
                    <a16:creationId xmlns:a16="http://schemas.microsoft.com/office/drawing/2014/main" id="{7A3F0CBA-3D39-4B24-A314-196DED948B7D}"/>
                  </a:ext>
                </a:extLst>
              </p:cNvPr>
              <p:cNvSpPr>
                <a:spLocks noChangeArrowheads="1"/>
              </p:cNvSpPr>
              <p:nvPr/>
            </p:nvSpPr>
            <p:spPr bwMode="auto">
              <a:xfrm>
                <a:off x="469" y="2020"/>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Oval 104">
                <a:extLst>
                  <a:ext uri="{FF2B5EF4-FFF2-40B4-BE49-F238E27FC236}">
                    <a16:creationId xmlns:a16="http://schemas.microsoft.com/office/drawing/2014/main" id="{B64B6D35-6CE0-4AFC-A645-62005BFED06A}"/>
                  </a:ext>
                </a:extLst>
              </p:cNvPr>
              <p:cNvSpPr>
                <a:spLocks noChangeArrowheads="1"/>
              </p:cNvSpPr>
              <p:nvPr/>
            </p:nvSpPr>
            <p:spPr bwMode="auto">
              <a:xfrm>
                <a:off x="503" y="1966"/>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Oval 105">
                <a:extLst>
                  <a:ext uri="{FF2B5EF4-FFF2-40B4-BE49-F238E27FC236}">
                    <a16:creationId xmlns:a16="http://schemas.microsoft.com/office/drawing/2014/main" id="{C1BFBB1C-CC75-47AB-B5EE-14E811AA6F11}"/>
                  </a:ext>
                </a:extLst>
              </p:cNvPr>
              <p:cNvSpPr>
                <a:spLocks noChangeArrowheads="1"/>
              </p:cNvSpPr>
              <p:nvPr/>
            </p:nvSpPr>
            <p:spPr bwMode="auto">
              <a:xfrm>
                <a:off x="542" y="1916"/>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Oval 106">
                <a:extLst>
                  <a:ext uri="{FF2B5EF4-FFF2-40B4-BE49-F238E27FC236}">
                    <a16:creationId xmlns:a16="http://schemas.microsoft.com/office/drawing/2014/main" id="{A197973F-3453-47F3-9434-4ACDCB63987A}"/>
                  </a:ext>
                </a:extLst>
              </p:cNvPr>
              <p:cNvSpPr>
                <a:spLocks noChangeArrowheads="1"/>
              </p:cNvSpPr>
              <p:nvPr/>
            </p:nvSpPr>
            <p:spPr bwMode="auto">
              <a:xfrm>
                <a:off x="587" y="1870"/>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Oval 107">
                <a:extLst>
                  <a:ext uri="{FF2B5EF4-FFF2-40B4-BE49-F238E27FC236}">
                    <a16:creationId xmlns:a16="http://schemas.microsoft.com/office/drawing/2014/main" id="{65DA030A-E672-4DAC-BC85-1F01A1524A98}"/>
                  </a:ext>
                </a:extLst>
              </p:cNvPr>
              <p:cNvSpPr>
                <a:spLocks noChangeArrowheads="1"/>
              </p:cNvSpPr>
              <p:nvPr/>
            </p:nvSpPr>
            <p:spPr bwMode="auto">
              <a:xfrm>
                <a:off x="636" y="1829"/>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Oval 108">
                <a:extLst>
                  <a:ext uri="{FF2B5EF4-FFF2-40B4-BE49-F238E27FC236}">
                    <a16:creationId xmlns:a16="http://schemas.microsoft.com/office/drawing/2014/main" id="{217FA9DC-3B3C-43CD-974A-F16BFB9C335E}"/>
                  </a:ext>
                </a:extLst>
              </p:cNvPr>
              <p:cNvSpPr>
                <a:spLocks noChangeArrowheads="1"/>
              </p:cNvSpPr>
              <p:nvPr/>
            </p:nvSpPr>
            <p:spPr bwMode="auto">
              <a:xfrm>
                <a:off x="690" y="1795"/>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Oval 109">
                <a:extLst>
                  <a:ext uri="{FF2B5EF4-FFF2-40B4-BE49-F238E27FC236}">
                    <a16:creationId xmlns:a16="http://schemas.microsoft.com/office/drawing/2014/main" id="{F9AFAC72-EEA1-4B15-8F66-596E2CC9F22B}"/>
                  </a:ext>
                </a:extLst>
              </p:cNvPr>
              <p:cNvSpPr>
                <a:spLocks noChangeArrowheads="1"/>
              </p:cNvSpPr>
              <p:nvPr/>
            </p:nvSpPr>
            <p:spPr bwMode="auto">
              <a:xfrm>
                <a:off x="744" y="17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Oval 110">
                <a:extLst>
                  <a:ext uri="{FF2B5EF4-FFF2-40B4-BE49-F238E27FC236}">
                    <a16:creationId xmlns:a16="http://schemas.microsoft.com/office/drawing/2014/main" id="{55797BCB-58E1-4B50-8E1E-06F41DBEA980}"/>
                  </a:ext>
                </a:extLst>
              </p:cNvPr>
              <p:cNvSpPr>
                <a:spLocks noChangeArrowheads="1"/>
              </p:cNvSpPr>
              <p:nvPr/>
            </p:nvSpPr>
            <p:spPr bwMode="auto">
              <a:xfrm>
                <a:off x="804" y="1738"/>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Oval 111">
                <a:extLst>
                  <a:ext uri="{FF2B5EF4-FFF2-40B4-BE49-F238E27FC236}">
                    <a16:creationId xmlns:a16="http://schemas.microsoft.com/office/drawing/2014/main" id="{947F2AE2-A74B-4C64-BD2A-6D551F609229}"/>
                  </a:ext>
                </a:extLst>
              </p:cNvPr>
              <p:cNvSpPr>
                <a:spLocks noChangeArrowheads="1"/>
              </p:cNvSpPr>
              <p:nvPr/>
            </p:nvSpPr>
            <p:spPr bwMode="auto">
              <a:xfrm>
                <a:off x="864" y="1717"/>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Oval 112">
                <a:extLst>
                  <a:ext uri="{FF2B5EF4-FFF2-40B4-BE49-F238E27FC236}">
                    <a16:creationId xmlns:a16="http://schemas.microsoft.com/office/drawing/2014/main" id="{19C038C7-DD7A-40EF-9936-D260C654840D}"/>
                  </a:ext>
                </a:extLst>
              </p:cNvPr>
              <p:cNvSpPr>
                <a:spLocks noChangeArrowheads="1"/>
              </p:cNvSpPr>
              <p:nvPr/>
            </p:nvSpPr>
            <p:spPr bwMode="auto">
              <a:xfrm>
                <a:off x="925" y="170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Oval 113">
                <a:extLst>
                  <a:ext uri="{FF2B5EF4-FFF2-40B4-BE49-F238E27FC236}">
                    <a16:creationId xmlns:a16="http://schemas.microsoft.com/office/drawing/2014/main" id="{DFBD65AA-C33C-4F1D-84B9-CC35E9BA73A6}"/>
                  </a:ext>
                </a:extLst>
              </p:cNvPr>
              <p:cNvSpPr>
                <a:spLocks noChangeArrowheads="1"/>
              </p:cNvSpPr>
              <p:nvPr/>
            </p:nvSpPr>
            <p:spPr bwMode="auto">
              <a:xfrm>
                <a:off x="987" y="169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Oval 114">
                <a:extLst>
                  <a:ext uri="{FF2B5EF4-FFF2-40B4-BE49-F238E27FC236}">
                    <a16:creationId xmlns:a16="http://schemas.microsoft.com/office/drawing/2014/main" id="{376BDC39-5003-4E97-81BC-33E5FEB4A3E4}"/>
                  </a:ext>
                </a:extLst>
              </p:cNvPr>
              <p:cNvSpPr>
                <a:spLocks noChangeArrowheads="1"/>
              </p:cNvSpPr>
              <p:nvPr/>
            </p:nvSpPr>
            <p:spPr bwMode="auto">
              <a:xfrm>
                <a:off x="1051" y="169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Oval 115">
                <a:extLst>
                  <a:ext uri="{FF2B5EF4-FFF2-40B4-BE49-F238E27FC236}">
                    <a16:creationId xmlns:a16="http://schemas.microsoft.com/office/drawing/2014/main" id="{11A482AD-3F25-476A-A62D-D3FB5A7C2938}"/>
                  </a:ext>
                </a:extLst>
              </p:cNvPr>
              <p:cNvSpPr>
                <a:spLocks noChangeArrowheads="1"/>
              </p:cNvSpPr>
              <p:nvPr/>
            </p:nvSpPr>
            <p:spPr bwMode="auto">
              <a:xfrm>
                <a:off x="1115" y="1696"/>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Oval 116">
                <a:extLst>
                  <a:ext uri="{FF2B5EF4-FFF2-40B4-BE49-F238E27FC236}">
                    <a16:creationId xmlns:a16="http://schemas.microsoft.com/office/drawing/2014/main" id="{A11CF19C-31D6-4A17-9E97-3790CDBDFD97}"/>
                  </a:ext>
                </a:extLst>
              </p:cNvPr>
              <p:cNvSpPr>
                <a:spLocks noChangeArrowheads="1"/>
              </p:cNvSpPr>
              <p:nvPr/>
            </p:nvSpPr>
            <p:spPr bwMode="auto">
              <a:xfrm>
                <a:off x="1178" y="1707"/>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Oval 117">
                <a:extLst>
                  <a:ext uri="{FF2B5EF4-FFF2-40B4-BE49-F238E27FC236}">
                    <a16:creationId xmlns:a16="http://schemas.microsoft.com/office/drawing/2014/main" id="{B9A8BFD8-F09E-4899-9B2C-5E0B98A0C7F3}"/>
                  </a:ext>
                </a:extLst>
              </p:cNvPr>
              <p:cNvSpPr>
                <a:spLocks noChangeArrowheads="1"/>
              </p:cNvSpPr>
              <p:nvPr/>
            </p:nvSpPr>
            <p:spPr bwMode="auto">
              <a:xfrm>
                <a:off x="1242" y="1726"/>
                <a:ext cx="29"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Oval 118">
                <a:extLst>
                  <a:ext uri="{FF2B5EF4-FFF2-40B4-BE49-F238E27FC236}">
                    <a16:creationId xmlns:a16="http://schemas.microsoft.com/office/drawing/2014/main" id="{480D75D1-1D85-4778-9F8B-6013B9372C34}"/>
                  </a:ext>
                </a:extLst>
              </p:cNvPr>
              <p:cNvSpPr>
                <a:spLocks noChangeArrowheads="1"/>
              </p:cNvSpPr>
              <p:nvPr/>
            </p:nvSpPr>
            <p:spPr bwMode="auto">
              <a:xfrm>
                <a:off x="1299" y="1746"/>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Oval 119">
                <a:extLst>
                  <a:ext uri="{FF2B5EF4-FFF2-40B4-BE49-F238E27FC236}">
                    <a16:creationId xmlns:a16="http://schemas.microsoft.com/office/drawing/2014/main" id="{C0BE28B1-C6CA-4CDF-921E-5CDBE0645C37}"/>
                  </a:ext>
                </a:extLst>
              </p:cNvPr>
              <p:cNvSpPr>
                <a:spLocks noChangeArrowheads="1"/>
              </p:cNvSpPr>
              <p:nvPr/>
            </p:nvSpPr>
            <p:spPr bwMode="auto">
              <a:xfrm>
                <a:off x="1357" y="177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Oval 120">
                <a:extLst>
                  <a:ext uri="{FF2B5EF4-FFF2-40B4-BE49-F238E27FC236}">
                    <a16:creationId xmlns:a16="http://schemas.microsoft.com/office/drawing/2014/main" id="{DD0F8124-6E65-491C-AB1F-0D64BD30F19F}"/>
                  </a:ext>
                </a:extLst>
              </p:cNvPr>
              <p:cNvSpPr>
                <a:spLocks noChangeArrowheads="1"/>
              </p:cNvSpPr>
              <p:nvPr/>
            </p:nvSpPr>
            <p:spPr bwMode="auto">
              <a:xfrm>
                <a:off x="1411" y="180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Oval 121">
                <a:extLst>
                  <a:ext uri="{FF2B5EF4-FFF2-40B4-BE49-F238E27FC236}">
                    <a16:creationId xmlns:a16="http://schemas.microsoft.com/office/drawing/2014/main" id="{EA66ACF7-051A-4EE9-8473-1F877685AB95}"/>
                  </a:ext>
                </a:extLst>
              </p:cNvPr>
              <p:cNvSpPr>
                <a:spLocks noChangeArrowheads="1"/>
              </p:cNvSpPr>
              <p:nvPr/>
            </p:nvSpPr>
            <p:spPr bwMode="auto">
              <a:xfrm>
                <a:off x="1460" y="184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Oval 122">
                <a:extLst>
                  <a:ext uri="{FF2B5EF4-FFF2-40B4-BE49-F238E27FC236}">
                    <a16:creationId xmlns:a16="http://schemas.microsoft.com/office/drawing/2014/main" id="{61E3105B-B430-4CD6-9927-DC6FD1EB6216}"/>
                  </a:ext>
                </a:extLst>
              </p:cNvPr>
              <p:cNvSpPr>
                <a:spLocks noChangeArrowheads="1"/>
              </p:cNvSpPr>
              <p:nvPr/>
            </p:nvSpPr>
            <p:spPr bwMode="auto">
              <a:xfrm>
                <a:off x="1509" y="1892"/>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Oval 123">
                <a:extLst>
                  <a:ext uri="{FF2B5EF4-FFF2-40B4-BE49-F238E27FC236}">
                    <a16:creationId xmlns:a16="http://schemas.microsoft.com/office/drawing/2014/main" id="{BC27AFFB-30EF-4406-A692-2F7662BE49DC}"/>
                  </a:ext>
                </a:extLst>
              </p:cNvPr>
              <p:cNvSpPr>
                <a:spLocks noChangeArrowheads="1"/>
              </p:cNvSpPr>
              <p:nvPr/>
            </p:nvSpPr>
            <p:spPr bwMode="auto">
              <a:xfrm>
                <a:off x="1552" y="1939"/>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Oval 124">
                <a:extLst>
                  <a:ext uri="{FF2B5EF4-FFF2-40B4-BE49-F238E27FC236}">
                    <a16:creationId xmlns:a16="http://schemas.microsoft.com/office/drawing/2014/main" id="{3B8717C0-4418-4D69-A380-39416674C797}"/>
                  </a:ext>
                </a:extLst>
              </p:cNvPr>
              <p:cNvSpPr>
                <a:spLocks noChangeArrowheads="1"/>
              </p:cNvSpPr>
              <p:nvPr/>
            </p:nvSpPr>
            <p:spPr bwMode="auto">
              <a:xfrm>
                <a:off x="1587" y="1989"/>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Oval 125">
                <a:extLst>
                  <a:ext uri="{FF2B5EF4-FFF2-40B4-BE49-F238E27FC236}">
                    <a16:creationId xmlns:a16="http://schemas.microsoft.com/office/drawing/2014/main" id="{88DAE49F-3291-43F7-99C3-68AB77B32699}"/>
                  </a:ext>
                </a:extLst>
              </p:cNvPr>
              <p:cNvSpPr>
                <a:spLocks noChangeArrowheads="1"/>
              </p:cNvSpPr>
              <p:nvPr/>
            </p:nvSpPr>
            <p:spPr bwMode="auto">
              <a:xfrm>
                <a:off x="1620" y="204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Oval 126">
                <a:extLst>
                  <a:ext uri="{FF2B5EF4-FFF2-40B4-BE49-F238E27FC236}">
                    <a16:creationId xmlns:a16="http://schemas.microsoft.com/office/drawing/2014/main" id="{DD17C6DE-7DD0-477C-8512-10B258543A0C}"/>
                  </a:ext>
                </a:extLst>
              </p:cNvPr>
              <p:cNvSpPr>
                <a:spLocks noChangeArrowheads="1"/>
              </p:cNvSpPr>
              <p:nvPr/>
            </p:nvSpPr>
            <p:spPr bwMode="auto">
              <a:xfrm>
                <a:off x="1647" y="210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Oval 127">
                <a:extLst>
                  <a:ext uri="{FF2B5EF4-FFF2-40B4-BE49-F238E27FC236}">
                    <a16:creationId xmlns:a16="http://schemas.microsoft.com/office/drawing/2014/main" id="{F0D9DAE1-FEF5-4C92-9B5A-D89F2284A744}"/>
                  </a:ext>
                </a:extLst>
              </p:cNvPr>
              <p:cNvSpPr>
                <a:spLocks noChangeArrowheads="1"/>
              </p:cNvSpPr>
              <p:nvPr/>
            </p:nvSpPr>
            <p:spPr bwMode="auto">
              <a:xfrm>
                <a:off x="1667" y="2162"/>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Oval 128">
                <a:extLst>
                  <a:ext uri="{FF2B5EF4-FFF2-40B4-BE49-F238E27FC236}">
                    <a16:creationId xmlns:a16="http://schemas.microsoft.com/office/drawing/2014/main" id="{85E08F22-A2E1-45C2-BBA0-B5E024B55819}"/>
                  </a:ext>
                </a:extLst>
              </p:cNvPr>
              <p:cNvSpPr>
                <a:spLocks noChangeArrowheads="1"/>
              </p:cNvSpPr>
              <p:nvPr/>
            </p:nvSpPr>
            <p:spPr bwMode="auto">
              <a:xfrm>
                <a:off x="1682"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Oval 129">
                <a:extLst>
                  <a:ext uri="{FF2B5EF4-FFF2-40B4-BE49-F238E27FC236}">
                    <a16:creationId xmlns:a16="http://schemas.microsoft.com/office/drawing/2014/main" id="{662B7CA6-CAF3-49C6-8B43-6FC76B85F8A4}"/>
                  </a:ext>
                </a:extLst>
              </p:cNvPr>
              <p:cNvSpPr>
                <a:spLocks noChangeArrowheads="1"/>
              </p:cNvSpPr>
              <p:nvPr/>
            </p:nvSpPr>
            <p:spPr bwMode="auto">
              <a:xfrm>
                <a:off x="1690"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Oval 130">
                <a:extLst>
                  <a:ext uri="{FF2B5EF4-FFF2-40B4-BE49-F238E27FC236}">
                    <a16:creationId xmlns:a16="http://schemas.microsoft.com/office/drawing/2014/main" id="{49608310-260E-40C6-9A94-02A7E3D58765}"/>
                  </a:ext>
                </a:extLst>
              </p:cNvPr>
              <p:cNvSpPr>
                <a:spLocks noChangeArrowheads="1"/>
              </p:cNvSpPr>
              <p:nvPr/>
            </p:nvSpPr>
            <p:spPr bwMode="auto">
              <a:xfrm>
                <a:off x="1751"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Oval 131">
                <a:extLst>
                  <a:ext uri="{FF2B5EF4-FFF2-40B4-BE49-F238E27FC236}">
                    <a16:creationId xmlns:a16="http://schemas.microsoft.com/office/drawing/2014/main" id="{AE2E0D52-3753-4098-8F56-287BC6AE9C93}"/>
                  </a:ext>
                </a:extLst>
              </p:cNvPr>
              <p:cNvSpPr>
                <a:spLocks noChangeArrowheads="1"/>
              </p:cNvSpPr>
              <p:nvPr/>
            </p:nvSpPr>
            <p:spPr bwMode="auto">
              <a:xfrm>
                <a:off x="1744" y="241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Oval 132">
                <a:extLst>
                  <a:ext uri="{FF2B5EF4-FFF2-40B4-BE49-F238E27FC236}">
                    <a16:creationId xmlns:a16="http://schemas.microsoft.com/office/drawing/2014/main" id="{E19FF649-6596-4734-9988-9D098B90DAD3}"/>
                  </a:ext>
                </a:extLst>
              </p:cNvPr>
              <p:cNvSpPr>
                <a:spLocks noChangeArrowheads="1"/>
              </p:cNvSpPr>
              <p:nvPr/>
            </p:nvSpPr>
            <p:spPr bwMode="auto">
              <a:xfrm>
                <a:off x="1735" y="247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Oval 133">
                <a:extLst>
                  <a:ext uri="{FF2B5EF4-FFF2-40B4-BE49-F238E27FC236}">
                    <a16:creationId xmlns:a16="http://schemas.microsoft.com/office/drawing/2014/main" id="{A965FBA5-8665-4D7E-8BB1-E3619FA861C2}"/>
                  </a:ext>
                </a:extLst>
              </p:cNvPr>
              <p:cNvSpPr>
                <a:spLocks noChangeArrowheads="1"/>
              </p:cNvSpPr>
              <p:nvPr/>
            </p:nvSpPr>
            <p:spPr bwMode="auto">
              <a:xfrm>
                <a:off x="1722" y="254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Oval 134">
                <a:extLst>
                  <a:ext uri="{FF2B5EF4-FFF2-40B4-BE49-F238E27FC236}">
                    <a16:creationId xmlns:a16="http://schemas.microsoft.com/office/drawing/2014/main" id="{844E1E9A-EEAF-438C-9ED0-A29D2728DFFB}"/>
                  </a:ext>
                </a:extLst>
              </p:cNvPr>
              <p:cNvSpPr>
                <a:spLocks noChangeArrowheads="1"/>
              </p:cNvSpPr>
              <p:nvPr/>
            </p:nvSpPr>
            <p:spPr bwMode="auto">
              <a:xfrm>
                <a:off x="1703" y="2603"/>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Oval 135">
                <a:extLst>
                  <a:ext uri="{FF2B5EF4-FFF2-40B4-BE49-F238E27FC236}">
                    <a16:creationId xmlns:a16="http://schemas.microsoft.com/office/drawing/2014/main" id="{24B80481-B008-457F-A2AF-6E8E7B432C27}"/>
                  </a:ext>
                </a:extLst>
              </p:cNvPr>
              <p:cNvSpPr>
                <a:spLocks noChangeArrowheads="1"/>
              </p:cNvSpPr>
              <p:nvPr/>
            </p:nvSpPr>
            <p:spPr bwMode="auto">
              <a:xfrm>
                <a:off x="1678" y="26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Oval 136">
                <a:extLst>
                  <a:ext uri="{FF2B5EF4-FFF2-40B4-BE49-F238E27FC236}">
                    <a16:creationId xmlns:a16="http://schemas.microsoft.com/office/drawing/2014/main" id="{AB93F57A-2DEE-4355-ACFC-BB46E0EECFC3}"/>
                  </a:ext>
                </a:extLst>
              </p:cNvPr>
              <p:cNvSpPr>
                <a:spLocks noChangeArrowheads="1"/>
              </p:cNvSpPr>
              <p:nvPr/>
            </p:nvSpPr>
            <p:spPr bwMode="auto">
              <a:xfrm>
                <a:off x="1649" y="2719"/>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Oval 137">
                <a:extLst>
                  <a:ext uri="{FF2B5EF4-FFF2-40B4-BE49-F238E27FC236}">
                    <a16:creationId xmlns:a16="http://schemas.microsoft.com/office/drawing/2014/main" id="{841B5840-5987-4FBC-8AA2-0CC4E8B84CEC}"/>
                  </a:ext>
                </a:extLst>
              </p:cNvPr>
              <p:cNvSpPr>
                <a:spLocks noChangeArrowheads="1"/>
              </p:cNvSpPr>
              <p:nvPr/>
            </p:nvSpPr>
            <p:spPr bwMode="auto">
              <a:xfrm>
                <a:off x="1613" y="2771"/>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Oval 138">
                <a:extLst>
                  <a:ext uri="{FF2B5EF4-FFF2-40B4-BE49-F238E27FC236}">
                    <a16:creationId xmlns:a16="http://schemas.microsoft.com/office/drawing/2014/main" id="{61009DF7-FCD7-444C-81F0-C95A136E5B36}"/>
                  </a:ext>
                </a:extLst>
              </p:cNvPr>
              <p:cNvSpPr>
                <a:spLocks noChangeArrowheads="1"/>
              </p:cNvSpPr>
              <p:nvPr/>
            </p:nvSpPr>
            <p:spPr bwMode="auto">
              <a:xfrm>
                <a:off x="1572" y="2820"/>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Oval 139">
                <a:extLst>
                  <a:ext uri="{FF2B5EF4-FFF2-40B4-BE49-F238E27FC236}">
                    <a16:creationId xmlns:a16="http://schemas.microsoft.com/office/drawing/2014/main" id="{C41925B0-1D9D-4F62-872A-6A05313B973D}"/>
                  </a:ext>
                </a:extLst>
              </p:cNvPr>
              <p:cNvSpPr>
                <a:spLocks noChangeArrowheads="1"/>
              </p:cNvSpPr>
              <p:nvPr/>
            </p:nvSpPr>
            <p:spPr bwMode="auto">
              <a:xfrm>
                <a:off x="1528" y="286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Oval 140">
                <a:extLst>
                  <a:ext uri="{FF2B5EF4-FFF2-40B4-BE49-F238E27FC236}">
                    <a16:creationId xmlns:a16="http://schemas.microsoft.com/office/drawing/2014/main" id="{7AE87A7D-5371-42EC-8B9D-5F914FF4FCC4}"/>
                  </a:ext>
                </a:extLst>
              </p:cNvPr>
              <p:cNvSpPr>
                <a:spLocks noChangeArrowheads="1"/>
              </p:cNvSpPr>
              <p:nvPr/>
            </p:nvSpPr>
            <p:spPr bwMode="auto">
              <a:xfrm>
                <a:off x="1478" y="290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Oval 141">
                <a:extLst>
                  <a:ext uri="{FF2B5EF4-FFF2-40B4-BE49-F238E27FC236}">
                    <a16:creationId xmlns:a16="http://schemas.microsoft.com/office/drawing/2014/main" id="{CD2D59B3-81E1-4D61-8812-B6C44D3C7C62}"/>
                  </a:ext>
                </a:extLst>
              </p:cNvPr>
              <p:cNvSpPr>
                <a:spLocks noChangeArrowheads="1"/>
              </p:cNvSpPr>
              <p:nvPr/>
            </p:nvSpPr>
            <p:spPr bwMode="auto">
              <a:xfrm>
                <a:off x="1427" y="2945"/>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Oval 142">
                <a:extLst>
                  <a:ext uri="{FF2B5EF4-FFF2-40B4-BE49-F238E27FC236}">
                    <a16:creationId xmlns:a16="http://schemas.microsoft.com/office/drawing/2014/main" id="{6F31A824-A952-42A1-A6C0-18312037D809}"/>
                  </a:ext>
                </a:extLst>
              </p:cNvPr>
              <p:cNvSpPr>
                <a:spLocks noChangeArrowheads="1"/>
              </p:cNvSpPr>
              <p:nvPr/>
            </p:nvSpPr>
            <p:spPr bwMode="auto">
              <a:xfrm>
                <a:off x="1374" y="2979"/>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Oval 143">
                <a:extLst>
                  <a:ext uri="{FF2B5EF4-FFF2-40B4-BE49-F238E27FC236}">
                    <a16:creationId xmlns:a16="http://schemas.microsoft.com/office/drawing/2014/main" id="{2D863207-5978-4E76-AB2D-73875B6277A8}"/>
                  </a:ext>
                </a:extLst>
              </p:cNvPr>
              <p:cNvSpPr>
                <a:spLocks noChangeArrowheads="1"/>
              </p:cNvSpPr>
              <p:nvPr/>
            </p:nvSpPr>
            <p:spPr bwMode="auto">
              <a:xfrm>
                <a:off x="1315" y="300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Oval 144">
                <a:extLst>
                  <a:ext uri="{FF2B5EF4-FFF2-40B4-BE49-F238E27FC236}">
                    <a16:creationId xmlns:a16="http://schemas.microsoft.com/office/drawing/2014/main" id="{3325A27F-0948-4602-BF00-CC8CC8A5B927}"/>
                  </a:ext>
                </a:extLst>
              </p:cNvPr>
              <p:cNvSpPr>
                <a:spLocks noChangeArrowheads="1"/>
              </p:cNvSpPr>
              <p:nvPr/>
            </p:nvSpPr>
            <p:spPr bwMode="auto">
              <a:xfrm>
                <a:off x="1257" y="3029"/>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Oval 145">
                <a:extLst>
                  <a:ext uri="{FF2B5EF4-FFF2-40B4-BE49-F238E27FC236}">
                    <a16:creationId xmlns:a16="http://schemas.microsoft.com/office/drawing/2014/main" id="{A92B23D2-ED65-4858-A7CA-BF1B4DBD7275}"/>
                  </a:ext>
                </a:extLst>
              </p:cNvPr>
              <p:cNvSpPr>
                <a:spLocks noChangeArrowheads="1"/>
              </p:cNvSpPr>
              <p:nvPr/>
            </p:nvSpPr>
            <p:spPr bwMode="auto">
              <a:xfrm>
                <a:off x="1195" y="3045"/>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Oval 146">
                <a:extLst>
                  <a:ext uri="{FF2B5EF4-FFF2-40B4-BE49-F238E27FC236}">
                    <a16:creationId xmlns:a16="http://schemas.microsoft.com/office/drawing/2014/main" id="{C84C3B4B-E020-4049-9D5C-4BF4812BB535}"/>
                  </a:ext>
                </a:extLst>
              </p:cNvPr>
              <p:cNvSpPr>
                <a:spLocks noChangeArrowheads="1"/>
              </p:cNvSpPr>
              <p:nvPr/>
            </p:nvSpPr>
            <p:spPr bwMode="auto">
              <a:xfrm>
                <a:off x="1131" y="3055"/>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Oval 147">
                <a:extLst>
                  <a:ext uri="{FF2B5EF4-FFF2-40B4-BE49-F238E27FC236}">
                    <a16:creationId xmlns:a16="http://schemas.microsoft.com/office/drawing/2014/main" id="{7F30CFC3-525C-44F6-9D93-8D0E9FF87482}"/>
                  </a:ext>
                </a:extLst>
              </p:cNvPr>
              <p:cNvSpPr>
                <a:spLocks noChangeArrowheads="1"/>
              </p:cNvSpPr>
              <p:nvPr/>
            </p:nvSpPr>
            <p:spPr bwMode="auto">
              <a:xfrm>
                <a:off x="1067" y="3061"/>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Oval 148">
                <a:extLst>
                  <a:ext uri="{FF2B5EF4-FFF2-40B4-BE49-F238E27FC236}">
                    <a16:creationId xmlns:a16="http://schemas.microsoft.com/office/drawing/2014/main" id="{2C8BF167-F5FA-4F03-9E33-B7A474EB80A7}"/>
                  </a:ext>
                </a:extLst>
              </p:cNvPr>
              <p:cNvSpPr>
                <a:spLocks noChangeArrowheads="1"/>
              </p:cNvSpPr>
              <p:nvPr/>
            </p:nvSpPr>
            <p:spPr bwMode="auto">
              <a:xfrm>
                <a:off x="1003" y="306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Oval 149">
                <a:extLst>
                  <a:ext uri="{FF2B5EF4-FFF2-40B4-BE49-F238E27FC236}">
                    <a16:creationId xmlns:a16="http://schemas.microsoft.com/office/drawing/2014/main" id="{63F1FC81-B01A-4037-B3DD-F569D9C7024E}"/>
                  </a:ext>
                </a:extLst>
              </p:cNvPr>
              <p:cNvSpPr>
                <a:spLocks noChangeArrowheads="1"/>
              </p:cNvSpPr>
              <p:nvPr/>
            </p:nvSpPr>
            <p:spPr bwMode="auto">
              <a:xfrm>
                <a:off x="940" y="30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Oval 150">
                <a:extLst>
                  <a:ext uri="{FF2B5EF4-FFF2-40B4-BE49-F238E27FC236}">
                    <a16:creationId xmlns:a16="http://schemas.microsoft.com/office/drawing/2014/main" id="{1E60A92A-8641-4A28-88FB-9510FDC33E18}"/>
                  </a:ext>
                </a:extLst>
              </p:cNvPr>
              <p:cNvSpPr>
                <a:spLocks noChangeArrowheads="1"/>
              </p:cNvSpPr>
              <p:nvPr/>
            </p:nvSpPr>
            <p:spPr bwMode="auto">
              <a:xfrm>
                <a:off x="879" y="3046"/>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Oval 151">
                <a:extLst>
                  <a:ext uri="{FF2B5EF4-FFF2-40B4-BE49-F238E27FC236}">
                    <a16:creationId xmlns:a16="http://schemas.microsoft.com/office/drawing/2014/main" id="{99CA145A-5E37-4C46-9D27-6C31FB66D8D1}"/>
                  </a:ext>
                </a:extLst>
              </p:cNvPr>
              <p:cNvSpPr>
                <a:spLocks noChangeArrowheads="1"/>
              </p:cNvSpPr>
              <p:nvPr/>
            </p:nvSpPr>
            <p:spPr bwMode="auto">
              <a:xfrm>
                <a:off x="819" y="3031"/>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Oval 152">
                <a:extLst>
                  <a:ext uri="{FF2B5EF4-FFF2-40B4-BE49-F238E27FC236}">
                    <a16:creationId xmlns:a16="http://schemas.microsoft.com/office/drawing/2014/main" id="{482A6EB1-AF57-47F6-9E34-4FD448723BCC}"/>
                  </a:ext>
                </a:extLst>
              </p:cNvPr>
              <p:cNvSpPr>
                <a:spLocks noChangeArrowheads="1"/>
              </p:cNvSpPr>
              <p:nvPr/>
            </p:nvSpPr>
            <p:spPr bwMode="auto">
              <a:xfrm>
                <a:off x="757" y="3006"/>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Oval 153">
                <a:extLst>
                  <a:ext uri="{FF2B5EF4-FFF2-40B4-BE49-F238E27FC236}">
                    <a16:creationId xmlns:a16="http://schemas.microsoft.com/office/drawing/2014/main" id="{DF9AB4F8-9270-435C-B7AB-E6C26225212B}"/>
                  </a:ext>
                </a:extLst>
              </p:cNvPr>
              <p:cNvSpPr>
                <a:spLocks noChangeArrowheads="1"/>
              </p:cNvSpPr>
              <p:nvPr/>
            </p:nvSpPr>
            <p:spPr bwMode="auto">
              <a:xfrm>
                <a:off x="701" y="298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Oval 154">
                <a:extLst>
                  <a:ext uri="{FF2B5EF4-FFF2-40B4-BE49-F238E27FC236}">
                    <a16:creationId xmlns:a16="http://schemas.microsoft.com/office/drawing/2014/main" id="{1630B487-C560-4284-A396-5E1A91CD1F9F}"/>
                  </a:ext>
                </a:extLst>
              </p:cNvPr>
              <p:cNvSpPr>
                <a:spLocks noChangeArrowheads="1"/>
              </p:cNvSpPr>
              <p:nvPr/>
            </p:nvSpPr>
            <p:spPr bwMode="auto">
              <a:xfrm>
                <a:off x="645" y="2947"/>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Oval 155">
                <a:extLst>
                  <a:ext uri="{FF2B5EF4-FFF2-40B4-BE49-F238E27FC236}">
                    <a16:creationId xmlns:a16="http://schemas.microsoft.com/office/drawing/2014/main" id="{ADF08F6E-57EC-417B-A9ED-38A10E8CE30E}"/>
                  </a:ext>
                </a:extLst>
              </p:cNvPr>
              <p:cNvSpPr>
                <a:spLocks noChangeArrowheads="1"/>
              </p:cNvSpPr>
              <p:nvPr/>
            </p:nvSpPr>
            <p:spPr bwMode="auto">
              <a:xfrm>
                <a:off x="593" y="2909"/>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Oval 156">
                <a:extLst>
                  <a:ext uri="{FF2B5EF4-FFF2-40B4-BE49-F238E27FC236}">
                    <a16:creationId xmlns:a16="http://schemas.microsoft.com/office/drawing/2014/main" id="{AFA1C421-1F2D-4A00-B541-202BD0145C29}"/>
                  </a:ext>
                </a:extLst>
              </p:cNvPr>
              <p:cNvSpPr>
                <a:spLocks noChangeArrowheads="1"/>
              </p:cNvSpPr>
              <p:nvPr/>
            </p:nvSpPr>
            <p:spPr bwMode="auto">
              <a:xfrm>
                <a:off x="548" y="2870"/>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Oval 157">
                <a:extLst>
                  <a:ext uri="{FF2B5EF4-FFF2-40B4-BE49-F238E27FC236}">
                    <a16:creationId xmlns:a16="http://schemas.microsoft.com/office/drawing/2014/main" id="{E2891A5A-C98F-4CD9-86C1-5507779E2CF9}"/>
                  </a:ext>
                </a:extLst>
              </p:cNvPr>
              <p:cNvSpPr>
                <a:spLocks noChangeArrowheads="1"/>
              </p:cNvSpPr>
              <p:nvPr/>
            </p:nvSpPr>
            <p:spPr bwMode="auto">
              <a:xfrm>
                <a:off x="504" y="2824"/>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Oval 158">
                <a:extLst>
                  <a:ext uri="{FF2B5EF4-FFF2-40B4-BE49-F238E27FC236}">
                    <a16:creationId xmlns:a16="http://schemas.microsoft.com/office/drawing/2014/main" id="{5B09F5E9-B2C8-4D07-A871-E4F1E3AF7B6A}"/>
                  </a:ext>
                </a:extLst>
              </p:cNvPr>
              <p:cNvSpPr>
                <a:spLocks noChangeArrowheads="1"/>
              </p:cNvSpPr>
              <p:nvPr/>
            </p:nvSpPr>
            <p:spPr bwMode="auto">
              <a:xfrm>
                <a:off x="465" y="277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Oval 159">
                <a:extLst>
                  <a:ext uri="{FF2B5EF4-FFF2-40B4-BE49-F238E27FC236}">
                    <a16:creationId xmlns:a16="http://schemas.microsoft.com/office/drawing/2014/main" id="{1588564A-06F7-466D-BE51-216A9B9BEF4D}"/>
                  </a:ext>
                </a:extLst>
              </p:cNvPr>
              <p:cNvSpPr>
                <a:spLocks noChangeArrowheads="1"/>
              </p:cNvSpPr>
              <p:nvPr/>
            </p:nvSpPr>
            <p:spPr bwMode="auto">
              <a:xfrm>
                <a:off x="432" y="2724"/>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Oval 160">
                <a:extLst>
                  <a:ext uri="{FF2B5EF4-FFF2-40B4-BE49-F238E27FC236}">
                    <a16:creationId xmlns:a16="http://schemas.microsoft.com/office/drawing/2014/main" id="{1BB256E0-A7A2-4BAD-856C-58563040A14B}"/>
                  </a:ext>
                </a:extLst>
              </p:cNvPr>
              <p:cNvSpPr>
                <a:spLocks noChangeArrowheads="1"/>
              </p:cNvSpPr>
              <p:nvPr/>
            </p:nvSpPr>
            <p:spPr bwMode="auto">
              <a:xfrm>
                <a:off x="399" y="2665"/>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Oval 161">
                <a:extLst>
                  <a:ext uri="{FF2B5EF4-FFF2-40B4-BE49-F238E27FC236}">
                    <a16:creationId xmlns:a16="http://schemas.microsoft.com/office/drawing/2014/main" id="{179C5AD3-648F-4B2B-A5FE-C159D9067053}"/>
                  </a:ext>
                </a:extLst>
              </p:cNvPr>
              <p:cNvSpPr>
                <a:spLocks noChangeArrowheads="1"/>
              </p:cNvSpPr>
              <p:nvPr/>
            </p:nvSpPr>
            <p:spPr bwMode="auto">
              <a:xfrm>
                <a:off x="375" y="2608"/>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8" name="Oval 162">
                <a:extLst>
                  <a:ext uri="{FF2B5EF4-FFF2-40B4-BE49-F238E27FC236}">
                    <a16:creationId xmlns:a16="http://schemas.microsoft.com/office/drawing/2014/main" id="{52041695-2EBF-44DD-B206-F902207F1A7E}"/>
                  </a:ext>
                </a:extLst>
              </p:cNvPr>
              <p:cNvSpPr>
                <a:spLocks noChangeArrowheads="1"/>
              </p:cNvSpPr>
              <p:nvPr/>
            </p:nvSpPr>
            <p:spPr bwMode="auto">
              <a:xfrm>
                <a:off x="354" y="2546"/>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9" name="Oval 163">
                <a:extLst>
                  <a:ext uri="{FF2B5EF4-FFF2-40B4-BE49-F238E27FC236}">
                    <a16:creationId xmlns:a16="http://schemas.microsoft.com/office/drawing/2014/main" id="{9D3BA3C3-3C6B-49BE-8C48-B1E5E8A3606D}"/>
                  </a:ext>
                </a:extLst>
              </p:cNvPr>
              <p:cNvSpPr>
                <a:spLocks noChangeArrowheads="1"/>
              </p:cNvSpPr>
              <p:nvPr/>
            </p:nvSpPr>
            <p:spPr bwMode="auto">
              <a:xfrm>
                <a:off x="340"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0" name="Oval 164">
                <a:extLst>
                  <a:ext uri="{FF2B5EF4-FFF2-40B4-BE49-F238E27FC236}">
                    <a16:creationId xmlns:a16="http://schemas.microsoft.com/office/drawing/2014/main" id="{7A2929A4-EA18-4947-8E84-BE8013D4783C}"/>
                  </a:ext>
                </a:extLst>
              </p:cNvPr>
              <p:cNvSpPr>
                <a:spLocks noChangeArrowheads="1"/>
              </p:cNvSpPr>
              <p:nvPr/>
            </p:nvSpPr>
            <p:spPr bwMode="auto">
              <a:xfrm>
                <a:off x="330" y="2419"/>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1" name="Oval 165">
                <a:extLst>
                  <a:ext uri="{FF2B5EF4-FFF2-40B4-BE49-F238E27FC236}">
                    <a16:creationId xmlns:a16="http://schemas.microsoft.com/office/drawing/2014/main" id="{85E91063-F920-478D-A202-E29859B58533}"/>
                  </a:ext>
                </a:extLst>
              </p:cNvPr>
              <p:cNvSpPr>
                <a:spLocks noChangeArrowheads="1"/>
              </p:cNvSpPr>
              <p:nvPr/>
            </p:nvSpPr>
            <p:spPr bwMode="auto">
              <a:xfrm>
                <a:off x="328"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2" name="Oval 166">
                <a:extLst>
                  <a:ext uri="{FF2B5EF4-FFF2-40B4-BE49-F238E27FC236}">
                    <a16:creationId xmlns:a16="http://schemas.microsoft.com/office/drawing/2014/main" id="{B5F0B815-308A-4DF9-8C7A-61A6F067A294}"/>
                  </a:ext>
                </a:extLst>
              </p:cNvPr>
              <p:cNvSpPr>
                <a:spLocks noChangeArrowheads="1"/>
              </p:cNvSpPr>
              <p:nvPr/>
            </p:nvSpPr>
            <p:spPr bwMode="auto">
              <a:xfrm>
                <a:off x="331" y="2292"/>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3" name="Oval 167">
                <a:extLst>
                  <a:ext uri="{FF2B5EF4-FFF2-40B4-BE49-F238E27FC236}">
                    <a16:creationId xmlns:a16="http://schemas.microsoft.com/office/drawing/2014/main" id="{0E0862A3-F8AD-4A49-9431-DAFC81574BB6}"/>
                  </a:ext>
                </a:extLst>
              </p:cNvPr>
              <p:cNvSpPr>
                <a:spLocks noChangeArrowheads="1"/>
              </p:cNvSpPr>
              <p:nvPr/>
            </p:nvSpPr>
            <p:spPr bwMode="auto">
              <a:xfrm>
                <a:off x="340"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4" name="Oval 168">
                <a:extLst>
                  <a:ext uri="{FF2B5EF4-FFF2-40B4-BE49-F238E27FC236}">
                    <a16:creationId xmlns:a16="http://schemas.microsoft.com/office/drawing/2014/main" id="{BD0FAC38-8355-4C2A-86CD-3F0A4F19943E}"/>
                  </a:ext>
                </a:extLst>
              </p:cNvPr>
              <p:cNvSpPr>
                <a:spLocks noChangeArrowheads="1"/>
              </p:cNvSpPr>
              <p:nvPr/>
            </p:nvSpPr>
            <p:spPr bwMode="auto">
              <a:xfrm>
                <a:off x="356" y="2169"/>
                <a:ext cx="21"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5" name="Oval 169">
                <a:extLst>
                  <a:ext uri="{FF2B5EF4-FFF2-40B4-BE49-F238E27FC236}">
                    <a16:creationId xmlns:a16="http://schemas.microsoft.com/office/drawing/2014/main" id="{3DF9CA65-39F2-48C4-898A-AB9F09EAD070}"/>
                  </a:ext>
                </a:extLst>
              </p:cNvPr>
              <p:cNvSpPr>
                <a:spLocks noChangeArrowheads="1"/>
              </p:cNvSpPr>
              <p:nvPr/>
            </p:nvSpPr>
            <p:spPr bwMode="auto">
              <a:xfrm>
                <a:off x="377" y="2110"/>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6" name="Oval 170">
                <a:extLst>
                  <a:ext uri="{FF2B5EF4-FFF2-40B4-BE49-F238E27FC236}">
                    <a16:creationId xmlns:a16="http://schemas.microsoft.com/office/drawing/2014/main" id="{F6471E54-9D67-4A17-92A2-CD12F6034B04}"/>
                  </a:ext>
                </a:extLst>
              </p:cNvPr>
              <p:cNvSpPr>
                <a:spLocks noChangeArrowheads="1"/>
              </p:cNvSpPr>
              <p:nvPr/>
            </p:nvSpPr>
            <p:spPr bwMode="auto">
              <a:xfrm>
                <a:off x="402" y="2051"/>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7" name="Oval 171">
                <a:extLst>
                  <a:ext uri="{FF2B5EF4-FFF2-40B4-BE49-F238E27FC236}">
                    <a16:creationId xmlns:a16="http://schemas.microsoft.com/office/drawing/2014/main" id="{C696E426-A891-499F-ABF9-C45F5AD10920}"/>
                  </a:ext>
                </a:extLst>
              </p:cNvPr>
              <p:cNvSpPr>
                <a:spLocks noChangeArrowheads="1"/>
              </p:cNvSpPr>
              <p:nvPr/>
            </p:nvSpPr>
            <p:spPr bwMode="auto">
              <a:xfrm>
                <a:off x="435" y="1997"/>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8" name="Oval 172">
                <a:extLst>
                  <a:ext uri="{FF2B5EF4-FFF2-40B4-BE49-F238E27FC236}">
                    <a16:creationId xmlns:a16="http://schemas.microsoft.com/office/drawing/2014/main" id="{B0405AE4-A458-4B1C-8AA5-201BA40A78C9}"/>
                  </a:ext>
                </a:extLst>
              </p:cNvPr>
              <p:cNvSpPr>
                <a:spLocks noChangeArrowheads="1"/>
              </p:cNvSpPr>
              <p:nvPr/>
            </p:nvSpPr>
            <p:spPr bwMode="auto">
              <a:xfrm>
                <a:off x="468" y="194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9" name="Oval 173">
                <a:extLst>
                  <a:ext uri="{FF2B5EF4-FFF2-40B4-BE49-F238E27FC236}">
                    <a16:creationId xmlns:a16="http://schemas.microsoft.com/office/drawing/2014/main" id="{5E93230D-177D-443C-BF15-CE85E09D84A2}"/>
                  </a:ext>
                </a:extLst>
              </p:cNvPr>
              <p:cNvSpPr>
                <a:spLocks noChangeArrowheads="1"/>
              </p:cNvSpPr>
              <p:nvPr/>
            </p:nvSpPr>
            <p:spPr bwMode="auto">
              <a:xfrm>
                <a:off x="507" y="1892"/>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0" name="Oval 174">
                <a:extLst>
                  <a:ext uri="{FF2B5EF4-FFF2-40B4-BE49-F238E27FC236}">
                    <a16:creationId xmlns:a16="http://schemas.microsoft.com/office/drawing/2014/main" id="{6BB17D7F-0FA8-4B9A-84E8-D6171F640110}"/>
                  </a:ext>
                </a:extLst>
              </p:cNvPr>
              <p:cNvSpPr>
                <a:spLocks noChangeArrowheads="1"/>
              </p:cNvSpPr>
              <p:nvPr/>
            </p:nvSpPr>
            <p:spPr bwMode="auto">
              <a:xfrm>
                <a:off x="552" y="1846"/>
                <a:ext cx="17"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1" name="Oval 175">
                <a:extLst>
                  <a:ext uri="{FF2B5EF4-FFF2-40B4-BE49-F238E27FC236}">
                    <a16:creationId xmlns:a16="http://schemas.microsoft.com/office/drawing/2014/main" id="{3CD24931-3F72-42AD-9F63-ED4521B4059F}"/>
                  </a:ext>
                </a:extLst>
              </p:cNvPr>
              <p:cNvSpPr>
                <a:spLocks noChangeArrowheads="1"/>
              </p:cNvSpPr>
              <p:nvPr/>
            </p:nvSpPr>
            <p:spPr bwMode="auto">
              <a:xfrm>
                <a:off x="597" y="1801"/>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2" name="Oval 176">
                <a:extLst>
                  <a:ext uri="{FF2B5EF4-FFF2-40B4-BE49-F238E27FC236}">
                    <a16:creationId xmlns:a16="http://schemas.microsoft.com/office/drawing/2014/main" id="{121FFE67-05AD-4EF7-AA1E-40D2A0406E1E}"/>
                  </a:ext>
                </a:extLst>
              </p:cNvPr>
              <p:cNvSpPr>
                <a:spLocks noChangeArrowheads="1"/>
              </p:cNvSpPr>
              <p:nvPr/>
            </p:nvSpPr>
            <p:spPr bwMode="auto">
              <a:xfrm>
                <a:off x="649" y="1764"/>
                <a:ext cx="22"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3" name="Oval 177">
                <a:extLst>
                  <a:ext uri="{FF2B5EF4-FFF2-40B4-BE49-F238E27FC236}">
                    <a16:creationId xmlns:a16="http://schemas.microsoft.com/office/drawing/2014/main" id="{C841093C-2D9D-4195-925B-5349006CB2BA}"/>
                  </a:ext>
                </a:extLst>
              </p:cNvPr>
              <p:cNvSpPr>
                <a:spLocks noChangeArrowheads="1"/>
              </p:cNvSpPr>
              <p:nvPr/>
            </p:nvSpPr>
            <p:spPr bwMode="auto">
              <a:xfrm>
                <a:off x="706" y="173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4" name="Oval 178">
                <a:extLst>
                  <a:ext uri="{FF2B5EF4-FFF2-40B4-BE49-F238E27FC236}">
                    <a16:creationId xmlns:a16="http://schemas.microsoft.com/office/drawing/2014/main" id="{0351E2AE-2F26-4F8C-A18C-20438305FE9D}"/>
                  </a:ext>
                </a:extLst>
              </p:cNvPr>
              <p:cNvSpPr>
                <a:spLocks noChangeArrowheads="1"/>
              </p:cNvSpPr>
              <p:nvPr/>
            </p:nvSpPr>
            <p:spPr bwMode="auto">
              <a:xfrm>
                <a:off x="761" y="170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5" name="Oval 179">
                <a:extLst>
                  <a:ext uri="{FF2B5EF4-FFF2-40B4-BE49-F238E27FC236}">
                    <a16:creationId xmlns:a16="http://schemas.microsoft.com/office/drawing/2014/main" id="{23FC5521-EAB9-44C7-810A-20FBE1B0D993}"/>
                  </a:ext>
                </a:extLst>
              </p:cNvPr>
              <p:cNvSpPr>
                <a:spLocks noChangeArrowheads="1"/>
              </p:cNvSpPr>
              <p:nvPr/>
            </p:nvSpPr>
            <p:spPr bwMode="auto">
              <a:xfrm>
                <a:off x="823" y="168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6" name="Oval 180">
                <a:extLst>
                  <a:ext uri="{FF2B5EF4-FFF2-40B4-BE49-F238E27FC236}">
                    <a16:creationId xmlns:a16="http://schemas.microsoft.com/office/drawing/2014/main" id="{66E3FD28-C837-4EAD-AA5A-A12EB7B306FC}"/>
                  </a:ext>
                </a:extLst>
              </p:cNvPr>
              <p:cNvSpPr>
                <a:spLocks noChangeArrowheads="1"/>
              </p:cNvSpPr>
              <p:nvPr/>
            </p:nvSpPr>
            <p:spPr bwMode="auto">
              <a:xfrm>
                <a:off x="883" y="1665"/>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7" name="Oval 181">
                <a:extLst>
                  <a:ext uri="{FF2B5EF4-FFF2-40B4-BE49-F238E27FC236}">
                    <a16:creationId xmlns:a16="http://schemas.microsoft.com/office/drawing/2014/main" id="{9E88766D-F4CD-49B7-9700-C3486702BB3B}"/>
                  </a:ext>
                </a:extLst>
              </p:cNvPr>
              <p:cNvSpPr>
                <a:spLocks noChangeArrowheads="1"/>
              </p:cNvSpPr>
              <p:nvPr/>
            </p:nvSpPr>
            <p:spPr bwMode="auto">
              <a:xfrm>
                <a:off x="944" y="1652"/>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8" name="Oval 182">
                <a:extLst>
                  <a:ext uri="{FF2B5EF4-FFF2-40B4-BE49-F238E27FC236}">
                    <a16:creationId xmlns:a16="http://schemas.microsoft.com/office/drawing/2014/main" id="{909BF49B-9C1B-4DF0-97D7-E7C0E7C31C83}"/>
                  </a:ext>
                </a:extLst>
              </p:cNvPr>
              <p:cNvSpPr>
                <a:spLocks noChangeArrowheads="1"/>
              </p:cNvSpPr>
              <p:nvPr/>
            </p:nvSpPr>
            <p:spPr bwMode="auto">
              <a:xfrm>
                <a:off x="1007"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9" name="Oval 183">
                <a:extLst>
                  <a:ext uri="{FF2B5EF4-FFF2-40B4-BE49-F238E27FC236}">
                    <a16:creationId xmlns:a16="http://schemas.microsoft.com/office/drawing/2014/main" id="{7AEF9BB8-8111-460F-8653-847977EE9380}"/>
                  </a:ext>
                </a:extLst>
              </p:cNvPr>
              <p:cNvSpPr>
                <a:spLocks noChangeArrowheads="1"/>
              </p:cNvSpPr>
              <p:nvPr/>
            </p:nvSpPr>
            <p:spPr bwMode="auto">
              <a:xfrm>
                <a:off x="1071"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0" name="Oval 184">
                <a:extLst>
                  <a:ext uri="{FF2B5EF4-FFF2-40B4-BE49-F238E27FC236}">
                    <a16:creationId xmlns:a16="http://schemas.microsoft.com/office/drawing/2014/main" id="{3BC5D843-F739-4CA8-8498-CDC133ABD5BF}"/>
                  </a:ext>
                </a:extLst>
              </p:cNvPr>
              <p:cNvSpPr>
                <a:spLocks noChangeArrowheads="1"/>
              </p:cNvSpPr>
              <p:nvPr/>
            </p:nvSpPr>
            <p:spPr bwMode="auto">
              <a:xfrm>
                <a:off x="1135" y="1651"/>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1" name="Oval 185">
                <a:extLst>
                  <a:ext uri="{FF2B5EF4-FFF2-40B4-BE49-F238E27FC236}">
                    <a16:creationId xmlns:a16="http://schemas.microsoft.com/office/drawing/2014/main" id="{8B6AF6B5-7322-4017-928C-EC427469A77F}"/>
                  </a:ext>
                </a:extLst>
              </p:cNvPr>
              <p:cNvSpPr>
                <a:spLocks noChangeArrowheads="1"/>
              </p:cNvSpPr>
              <p:nvPr/>
            </p:nvSpPr>
            <p:spPr bwMode="auto">
              <a:xfrm>
                <a:off x="1199" y="1664"/>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2" name="Oval 186">
                <a:extLst>
                  <a:ext uri="{FF2B5EF4-FFF2-40B4-BE49-F238E27FC236}">
                    <a16:creationId xmlns:a16="http://schemas.microsoft.com/office/drawing/2014/main" id="{9AAAA41E-7419-4F46-9082-F19D20A9471A}"/>
                  </a:ext>
                </a:extLst>
              </p:cNvPr>
              <p:cNvSpPr>
                <a:spLocks noChangeArrowheads="1"/>
              </p:cNvSpPr>
              <p:nvPr/>
            </p:nvSpPr>
            <p:spPr bwMode="auto">
              <a:xfrm>
                <a:off x="1261" y="1682"/>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3" name="Oval 187">
                <a:extLst>
                  <a:ext uri="{FF2B5EF4-FFF2-40B4-BE49-F238E27FC236}">
                    <a16:creationId xmlns:a16="http://schemas.microsoft.com/office/drawing/2014/main" id="{2BA4010E-D895-4D26-B507-32098192A8B1}"/>
                  </a:ext>
                </a:extLst>
              </p:cNvPr>
              <p:cNvSpPr>
                <a:spLocks noChangeArrowheads="1"/>
              </p:cNvSpPr>
              <p:nvPr/>
            </p:nvSpPr>
            <p:spPr bwMode="auto">
              <a:xfrm>
                <a:off x="1319" y="1702"/>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4" name="Oval 188">
                <a:extLst>
                  <a:ext uri="{FF2B5EF4-FFF2-40B4-BE49-F238E27FC236}">
                    <a16:creationId xmlns:a16="http://schemas.microsoft.com/office/drawing/2014/main" id="{BE291A01-0968-4B5B-9241-C2EC2835978F}"/>
                  </a:ext>
                </a:extLst>
              </p:cNvPr>
              <p:cNvSpPr>
                <a:spLocks noChangeArrowheads="1"/>
              </p:cNvSpPr>
              <p:nvPr/>
            </p:nvSpPr>
            <p:spPr bwMode="auto">
              <a:xfrm>
                <a:off x="1378" y="1731"/>
                <a:ext cx="23"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5" name="Oval 189">
                <a:extLst>
                  <a:ext uri="{FF2B5EF4-FFF2-40B4-BE49-F238E27FC236}">
                    <a16:creationId xmlns:a16="http://schemas.microsoft.com/office/drawing/2014/main" id="{CD891901-B227-4E3D-BA21-A08C3841FBBC}"/>
                  </a:ext>
                </a:extLst>
              </p:cNvPr>
              <p:cNvSpPr>
                <a:spLocks noChangeArrowheads="1"/>
              </p:cNvSpPr>
              <p:nvPr/>
            </p:nvSpPr>
            <p:spPr bwMode="auto">
              <a:xfrm>
                <a:off x="1430" y="176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6" name="Oval 190">
                <a:extLst>
                  <a:ext uri="{FF2B5EF4-FFF2-40B4-BE49-F238E27FC236}">
                    <a16:creationId xmlns:a16="http://schemas.microsoft.com/office/drawing/2014/main" id="{B7CFECC8-190F-4139-AEC3-89C1721EA7D6}"/>
                  </a:ext>
                </a:extLst>
              </p:cNvPr>
              <p:cNvSpPr>
                <a:spLocks noChangeArrowheads="1"/>
              </p:cNvSpPr>
              <p:nvPr/>
            </p:nvSpPr>
            <p:spPr bwMode="auto">
              <a:xfrm>
                <a:off x="1481" y="1798"/>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7" name="Oval 191">
                <a:extLst>
                  <a:ext uri="{FF2B5EF4-FFF2-40B4-BE49-F238E27FC236}">
                    <a16:creationId xmlns:a16="http://schemas.microsoft.com/office/drawing/2014/main" id="{D4BE1AEB-2CC1-459E-8E4C-AA340C3FBC7C}"/>
                  </a:ext>
                </a:extLst>
              </p:cNvPr>
              <p:cNvSpPr>
                <a:spLocks noChangeArrowheads="1"/>
              </p:cNvSpPr>
              <p:nvPr/>
            </p:nvSpPr>
            <p:spPr bwMode="auto">
              <a:xfrm>
                <a:off x="1532" y="184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8" name="Oval 192">
                <a:extLst>
                  <a:ext uri="{FF2B5EF4-FFF2-40B4-BE49-F238E27FC236}">
                    <a16:creationId xmlns:a16="http://schemas.microsoft.com/office/drawing/2014/main" id="{307CC5F5-7A68-4A7D-ACE0-FE5BCA80A495}"/>
                  </a:ext>
                </a:extLst>
              </p:cNvPr>
              <p:cNvSpPr>
                <a:spLocks noChangeArrowheads="1"/>
              </p:cNvSpPr>
              <p:nvPr/>
            </p:nvSpPr>
            <p:spPr bwMode="auto">
              <a:xfrm>
                <a:off x="1576" y="1888"/>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9" name="Oval 193">
                <a:extLst>
                  <a:ext uri="{FF2B5EF4-FFF2-40B4-BE49-F238E27FC236}">
                    <a16:creationId xmlns:a16="http://schemas.microsoft.com/office/drawing/2014/main" id="{7CFEF26B-A6CA-436A-B016-961B185D2F64}"/>
                  </a:ext>
                </a:extLst>
              </p:cNvPr>
              <p:cNvSpPr>
                <a:spLocks noChangeArrowheads="1"/>
              </p:cNvSpPr>
              <p:nvPr/>
            </p:nvSpPr>
            <p:spPr bwMode="auto">
              <a:xfrm>
                <a:off x="1616" y="1939"/>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0" name="Oval 194">
                <a:extLst>
                  <a:ext uri="{FF2B5EF4-FFF2-40B4-BE49-F238E27FC236}">
                    <a16:creationId xmlns:a16="http://schemas.microsoft.com/office/drawing/2014/main" id="{16829CA4-4E6D-46AE-BD07-81A66B2D1D90}"/>
                  </a:ext>
                </a:extLst>
              </p:cNvPr>
              <p:cNvSpPr>
                <a:spLocks noChangeArrowheads="1"/>
              </p:cNvSpPr>
              <p:nvPr/>
            </p:nvSpPr>
            <p:spPr bwMode="auto">
              <a:xfrm>
                <a:off x="1652" y="1993"/>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1" name="Oval 195">
                <a:extLst>
                  <a:ext uri="{FF2B5EF4-FFF2-40B4-BE49-F238E27FC236}">
                    <a16:creationId xmlns:a16="http://schemas.microsoft.com/office/drawing/2014/main" id="{B44E6ABC-CB5C-4D37-AC97-47320CD1FDFB}"/>
                  </a:ext>
                </a:extLst>
              </p:cNvPr>
              <p:cNvSpPr>
                <a:spLocks noChangeArrowheads="1"/>
              </p:cNvSpPr>
              <p:nvPr/>
            </p:nvSpPr>
            <p:spPr bwMode="auto">
              <a:xfrm>
                <a:off x="1680" y="2046"/>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2" name="Oval 196">
                <a:extLst>
                  <a:ext uri="{FF2B5EF4-FFF2-40B4-BE49-F238E27FC236}">
                    <a16:creationId xmlns:a16="http://schemas.microsoft.com/office/drawing/2014/main" id="{8B44B933-767C-44F6-AE08-B98A27DB9C0D}"/>
                  </a:ext>
                </a:extLst>
              </p:cNvPr>
              <p:cNvSpPr>
                <a:spLocks noChangeArrowheads="1"/>
              </p:cNvSpPr>
              <p:nvPr/>
            </p:nvSpPr>
            <p:spPr bwMode="auto">
              <a:xfrm>
                <a:off x="1705" y="2105"/>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3" name="Oval 197">
                <a:extLst>
                  <a:ext uri="{FF2B5EF4-FFF2-40B4-BE49-F238E27FC236}">
                    <a16:creationId xmlns:a16="http://schemas.microsoft.com/office/drawing/2014/main" id="{30894005-923E-4419-B57D-DBFBDE1F8227}"/>
                  </a:ext>
                </a:extLst>
              </p:cNvPr>
              <p:cNvSpPr>
                <a:spLocks noChangeArrowheads="1"/>
              </p:cNvSpPr>
              <p:nvPr/>
            </p:nvSpPr>
            <p:spPr bwMode="auto">
              <a:xfrm>
                <a:off x="1723" y="2164"/>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4" name="Oval 198">
                <a:extLst>
                  <a:ext uri="{FF2B5EF4-FFF2-40B4-BE49-F238E27FC236}">
                    <a16:creationId xmlns:a16="http://schemas.microsoft.com/office/drawing/2014/main" id="{E5EE3BCA-6DD9-47FB-ACF9-1B94C329CD6E}"/>
                  </a:ext>
                </a:extLst>
              </p:cNvPr>
              <p:cNvSpPr>
                <a:spLocks noChangeArrowheads="1"/>
              </p:cNvSpPr>
              <p:nvPr/>
            </p:nvSpPr>
            <p:spPr bwMode="auto">
              <a:xfrm>
                <a:off x="1736" y="2226"/>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5" name="Oval 199">
                <a:extLst>
                  <a:ext uri="{FF2B5EF4-FFF2-40B4-BE49-F238E27FC236}">
                    <a16:creationId xmlns:a16="http://schemas.microsoft.com/office/drawing/2014/main" id="{0DC8C773-A744-4713-A6F2-766505C4D04F}"/>
                  </a:ext>
                </a:extLst>
              </p:cNvPr>
              <p:cNvSpPr>
                <a:spLocks noChangeArrowheads="1"/>
              </p:cNvSpPr>
              <p:nvPr/>
            </p:nvSpPr>
            <p:spPr bwMode="auto">
              <a:xfrm>
                <a:off x="1744" y="228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6" name="Oval 200">
                <a:extLst>
                  <a:ext uri="{FF2B5EF4-FFF2-40B4-BE49-F238E27FC236}">
                    <a16:creationId xmlns:a16="http://schemas.microsoft.com/office/drawing/2014/main" id="{054F379E-508E-4EC6-8D16-4CA1362A0AC1}"/>
                  </a:ext>
                </a:extLst>
              </p:cNvPr>
              <p:cNvSpPr>
                <a:spLocks noChangeArrowheads="1"/>
              </p:cNvSpPr>
              <p:nvPr/>
            </p:nvSpPr>
            <p:spPr bwMode="auto">
              <a:xfrm>
                <a:off x="1806" y="236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7" name="Oval 201">
                <a:extLst>
                  <a:ext uri="{FF2B5EF4-FFF2-40B4-BE49-F238E27FC236}">
                    <a16:creationId xmlns:a16="http://schemas.microsoft.com/office/drawing/2014/main" id="{82AD3A8A-29A6-4601-9294-242B3EA85679}"/>
                  </a:ext>
                </a:extLst>
              </p:cNvPr>
              <p:cNvSpPr>
                <a:spLocks noChangeArrowheads="1"/>
              </p:cNvSpPr>
              <p:nvPr/>
            </p:nvSpPr>
            <p:spPr bwMode="auto">
              <a:xfrm>
                <a:off x="1799" y="2419"/>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8" name="Oval 202">
                <a:extLst>
                  <a:ext uri="{FF2B5EF4-FFF2-40B4-BE49-F238E27FC236}">
                    <a16:creationId xmlns:a16="http://schemas.microsoft.com/office/drawing/2014/main" id="{8436C726-8439-41FE-BF9D-6537149F7215}"/>
                  </a:ext>
                </a:extLst>
              </p:cNvPr>
              <p:cNvSpPr>
                <a:spLocks noChangeArrowheads="1"/>
              </p:cNvSpPr>
              <p:nvPr/>
            </p:nvSpPr>
            <p:spPr bwMode="auto">
              <a:xfrm>
                <a:off x="1792"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9" name="Oval 203">
                <a:extLst>
                  <a:ext uri="{FF2B5EF4-FFF2-40B4-BE49-F238E27FC236}">
                    <a16:creationId xmlns:a16="http://schemas.microsoft.com/office/drawing/2014/main" id="{5097E8CC-D127-4FA3-B444-0799D7CD28B5}"/>
                  </a:ext>
                </a:extLst>
              </p:cNvPr>
              <p:cNvSpPr>
                <a:spLocks noChangeArrowheads="1"/>
              </p:cNvSpPr>
              <p:nvPr/>
            </p:nvSpPr>
            <p:spPr bwMode="auto">
              <a:xfrm>
                <a:off x="1779" y="2546"/>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0" name="Oval 204">
                <a:extLst>
                  <a:ext uri="{FF2B5EF4-FFF2-40B4-BE49-F238E27FC236}">
                    <a16:creationId xmlns:a16="http://schemas.microsoft.com/office/drawing/2014/main" id="{7D3C2269-F9FF-46CC-8412-ABA025A98DB0}"/>
                  </a:ext>
                </a:extLst>
              </p:cNvPr>
              <p:cNvSpPr>
                <a:spLocks noChangeArrowheads="1"/>
              </p:cNvSpPr>
              <p:nvPr/>
            </p:nvSpPr>
            <p:spPr bwMode="auto">
              <a:xfrm>
                <a:off x="1762" y="260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0" name="Oval 206">
              <a:extLst>
                <a:ext uri="{FF2B5EF4-FFF2-40B4-BE49-F238E27FC236}">
                  <a16:creationId xmlns:a16="http://schemas.microsoft.com/office/drawing/2014/main" id="{A4E18B80-02E6-4E92-8884-6C235B9C3CBA}"/>
                </a:ext>
              </a:extLst>
            </p:cNvPr>
            <p:cNvSpPr>
              <a:spLocks noChangeArrowheads="1"/>
            </p:cNvSpPr>
            <p:nvPr/>
          </p:nvSpPr>
          <p:spPr bwMode="auto">
            <a:xfrm>
              <a:off x="1737" y="2667"/>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Oval 207">
              <a:extLst>
                <a:ext uri="{FF2B5EF4-FFF2-40B4-BE49-F238E27FC236}">
                  <a16:creationId xmlns:a16="http://schemas.microsoft.com/office/drawing/2014/main" id="{DD9CD63D-B44B-4F38-B45A-707A9826F4FE}"/>
                </a:ext>
              </a:extLst>
            </p:cNvPr>
            <p:cNvSpPr>
              <a:spLocks noChangeArrowheads="1"/>
            </p:cNvSpPr>
            <p:nvPr/>
          </p:nvSpPr>
          <p:spPr bwMode="auto">
            <a:xfrm>
              <a:off x="1711" y="2726"/>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Oval 208">
              <a:extLst>
                <a:ext uri="{FF2B5EF4-FFF2-40B4-BE49-F238E27FC236}">
                  <a16:creationId xmlns:a16="http://schemas.microsoft.com/office/drawing/2014/main" id="{4DAE639D-A3C8-4BF0-9D0F-DB530A2906B1}"/>
                </a:ext>
              </a:extLst>
            </p:cNvPr>
            <p:cNvSpPr>
              <a:spLocks noChangeArrowheads="1"/>
            </p:cNvSpPr>
            <p:nvPr/>
          </p:nvSpPr>
          <p:spPr bwMode="auto">
            <a:xfrm>
              <a:off x="1676" y="2779"/>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Oval 209">
              <a:extLst>
                <a:ext uri="{FF2B5EF4-FFF2-40B4-BE49-F238E27FC236}">
                  <a16:creationId xmlns:a16="http://schemas.microsoft.com/office/drawing/2014/main" id="{A1A38F8D-272E-4325-89AD-A6A2B9D21B94}"/>
                </a:ext>
              </a:extLst>
            </p:cNvPr>
            <p:cNvSpPr>
              <a:spLocks noChangeArrowheads="1"/>
            </p:cNvSpPr>
            <p:nvPr/>
          </p:nvSpPr>
          <p:spPr bwMode="auto">
            <a:xfrm>
              <a:off x="1637" y="282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Oval 210">
              <a:extLst>
                <a:ext uri="{FF2B5EF4-FFF2-40B4-BE49-F238E27FC236}">
                  <a16:creationId xmlns:a16="http://schemas.microsoft.com/office/drawing/2014/main" id="{40B1CEE7-7386-4A14-8CE4-C24CA67D181F}"/>
                </a:ext>
              </a:extLst>
            </p:cNvPr>
            <p:cNvSpPr>
              <a:spLocks noChangeArrowheads="1"/>
            </p:cNvSpPr>
            <p:nvPr/>
          </p:nvSpPr>
          <p:spPr bwMode="auto">
            <a:xfrm>
              <a:off x="1595" y="2877"/>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Oval 211">
              <a:extLst>
                <a:ext uri="{FF2B5EF4-FFF2-40B4-BE49-F238E27FC236}">
                  <a16:creationId xmlns:a16="http://schemas.microsoft.com/office/drawing/2014/main" id="{B1C769E8-DDE1-4E6B-8AA2-2BF3C9942D2C}"/>
                </a:ext>
              </a:extLst>
            </p:cNvPr>
            <p:cNvSpPr>
              <a:spLocks noChangeArrowheads="1"/>
            </p:cNvSpPr>
            <p:nvPr/>
          </p:nvSpPr>
          <p:spPr bwMode="auto">
            <a:xfrm>
              <a:off x="1553" y="2925"/>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Oval 212">
              <a:extLst>
                <a:ext uri="{FF2B5EF4-FFF2-40B4-BE49-F238E27FC236}">
                  <a16:creationId xmlns:a16="http://schemas.microsoft.com/office/drawing/2014/main" id="{B8B2E9CB-BA32-47A1-9BC5-3F14F8129F67}"/>
                </a:ext>
              </a:extLst>
            </p:cNvPr>
            <p:cNvSpPr>
              <a:spLocks noChangeArrowheads="1"/>
            </p:cNvSpPr>
            <p:nvPr/>
          </p:nvSpPr>
          <p:spPr bwMode="auto">
            <a:xfrm>
              <a:off x="1501" y="2963"/>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Oval 213">
              <a:extLst>
                <a:ext uri="{FF2B5EF4-FFF2-40B4-BE49-F238E27FC236}">
                  <a16:creationId xmlns:a16="http://schemas.microsoft.com/office/drawing/2014/main" id="{36FDD5A7-5342-4F18-901D-1531FE3C1940}"/>
                </a:ext>
              </a:extLst>
            </p:cNvPr>
            <p:cNvSpPr>
              <a:spLocks noChangeArrowheads="1"/>
            </p:cNvSpPr>
            <p:nvPr/>
          </p:nvSpPr>
          <p:spPr bwMode="auto">
            <a:xfrm>
              <a:off x="1449" y="3000"/>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Oval 214">
              <a:extLst>
                <a:ext uri="{FF2B5EF4-FFF2-40B4-BE49-F238E27FC236}">
                  <a16:creationId xmlns:a16="http://schemas.microsoft.com/office/drawing/2014/main" id="{25810150-86F4-4C33-98D5-E9D0FF4A6CFA}"/>
                </a:ext>
              </a:extLst>
            </p:cNvPr>
            <p:cNvSpPr>
              <a:spLocks noChangeArrowheads="1"/>
            </p:cNvSpPr>
            <p:nvPr/>
          </p:nvSpPr>
          <p:spPr bwMode="auto">
            <a:xfrm>
              <a:off x="1394" y="3032"/>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Oval 215">
              <a:extLst>
                <a:ext uri="{FF2B5EF4-FFF2-40B4-BE49-F238E27FC236}">
                  <a16:creationId xmlns:a16="http://schemas.microsoft.com/office/drawing/2014/main" id="{4FD907DC-5552-4BC4-9227-A438BCDFE01D}"/>
                </a:ext>
              </a:extLst>
            </p:cNvPr>
            <p:cNvSpPr>
              <a:spLocks noChangeArrowheads="1"/>
            </p:cNvSpPr>
            <p:nvPr/>
          </p:nvSpPr>
          <p:spPr bwMode="auto">
            <a:xfrm>
              <a:off x="1334" y="3057"/>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Oval 216">
              <a:extLst>
                <a:ext uri="{FF2B5EF4-FFF2-40B4-BE49-F238E27FC236}">
                  <a16:creationId xmlns:a16="http://schemas.microsoft.com/office/drawing/2014/main" id="{1937F587-C2DE-47D7-946C-CE6654735F8B}"/>
                </a:ext>
              </a:extLst>
            </p:cNvPr>
            <p:cNvSpPr>
              <a:spLocks noChangeArrowheads="1"/>
            </p:cNvSpPr>
            <p:nvPr/>
          </p:nvSpPr>
          <p:spPr bwMode="auto">
            <a:xfrm>
              <a:off x="1277" y="3082"/>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Oval 217">
              <a:extLst>
                <a:ext uri="{FF2B5EF4-FFF2-40B4-BE49-F238E27FC236}">
                  <a16:creationId xmlns:a16="http://schemas.microsoft.com/office/drawing/2014/main" id="{0F2F946A-EAE7-4F80-9065-2D687ABF69FD}"/>
                </a:ext>
              </a:extLst>
            </p:cNvPr>
            <p:cNvSpPr>
              <a:spLocks noChangeArrowheads="1"/>
            </p:cNvSpPr>
            <p:nvPr/>
          </p:nvSpPr>
          <p:spPr bwMode="auto">
            <a:xfrm>
              <a:off x="1214" y="3098"/>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Oval 218">
              <a:extLst>
                <a:ext uri="{FF2B5EF4-FFF2-40B4-BE49-F238E27FC236}">
                  <a16:creationId xmlns:a16="http://schemas.microsoft.com/office/drawing/2014/main" id="{C38E1D12-DA3E-487E-A027-A2FD2CAE9E69}"/>
                </a:ext>
              </a:extLst>
            </p:cNvPr>
            <p:cNvSpPr>
              <a:spLocks noChangeArrowheads="1"/>
            </p:cNvSpPr>
            <p:nvPr/>
          </p:nvSpPr>
          <p:spPr bwMode="auto">
            <a:xfrm>
              <a:off x="1151" y="310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Oval 219">
              <a:extLst>
                <a:ext uri="{FF2B5EF4-FFF2-40B4-BE49-F238E27FC236}">
                  <a16:creationId xmlns:a16="http://schemas.microsoft.com/office/drawing/2014/main" id="{1C8F94EB-13EC-47CB-84A2-95D5EDEC953E}"/>
                </a:ext>
              </a:extLst>
            </p:cNvPr>
            <p:cNvSpPr>
              <a:spLocks noChangeArrowheads="1"/>
            </p:cNvSpPr>
            <p:nvPr/>
          </p:nvSpPr>
          <p:spPr bwMode="auto">
            <a:xfrm>
              <a:off x="1087" y="311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Oval 220">
              <a:extLst>
                <a:ext uri="{FF2B5EF4-FFF2-40B4-BE49-F238E27FC236}">
                  <a16:creationId xmlns:a16="http://schemas.microsoft.com/office/drawing/2014/main" id="{3128652D-008F-4BBD-BBE9-32661C62C216}"/>
                </a:ext>
              </a:extLst>
            </p:cNvPr>
            <p:cNvSpPr>
              <a:spLocks noChangeArrowheads="1"/>
            </p:cNvSpPr>
            <p:nvPr/>
          </p:nvSpPr>
          <p:spPr bwMode="auto">
            <a:xfrm>
              <a:off x="1028" y="3121"/>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Oval 221">
              <a:extLst>
                <a:ext uri="{FF2B5EF4-FFF2-40B4-BE49-F238E27FC236}">
                  <a16:creationId xmlns:a16="http://schemas.microsoft.com/office/drawing/2014/main" id="{0F6558BA-DF2E-47A4-BA9E-9D2A10A879D3}"/>
                </a:ext>
              </a:extLst>
            </p:cNvPr>
            <p:cNvSpPr>
              <a:spLocks noChangeArrowheads="1"/>
            </p:cNvSpPr>
            <p:nvPr/>
          </p:nvSpPr>
          <p:spPr bwMode="auto">
            <a:xfrm>
              <a:off x="960" y="3113"/>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Oval 222">
              <a:extLst>
                <a:ext uri="{FF2B5EF4-FFF2-40B4-BE49-F238E27FC236}">
                  <a16:creationId xmlns:a16="http://schemas.microsoft.com/office/drawing/2014/main" id="{D0C5E95F-FE83-4DB8-9EFE-D5549687EA4B}"/>
                </a:ext>
              </a:extLst>
            </p:cNvPr>
            <p:cNvSpPr>
              <a:spLocks noChangeArrowheads="1"/>
            </p:cNvSpPr>
            <p:nvPr/>
          </p:nvSpPr>
          <p:spPr bwMode="auto">
            <a:xfrm>
              <a:off x="898" y="310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Oval 223">
              <a:extLst>
                <a:ext uri="{FF2B5EF4-FFF2-40B4-BE49-F238E27FC236}">
                  <a16:creationId xmlns:a16="http://schemas.microsoft.com/office/drawing/2014/main" id="{8460B95F-7EEE-48B1-AAAE-96D112C06432}"/>
                </a:ext>
              </a:extLst>
            </p:cNvPr>
            <p:cNvSpPr>
              <a:spLocks noChangeArrowheads="1"/>
            </p:cNvSpPr>
            <p:nvPr/>
          </p:nvSpPr>
          <p:spPr bwMode="auto">
            <a:xfrm>
              <a:off x="838" y="3093"/>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Oval 224">
              <a:extLst>
                <a:ext uri="{FF2B5EF4-FFF2-40B4-BE49-F238E27FC236}">
                  <a16:creationId xmlns:a16="http://schemas.microsoft.com/office/drawing/2014/main" id="{C34C3F79-0B1C-4154-BD0A-69B86E45FD00}"/>
                </a:ext>
              </a:extLst>
            </p:cNvPr>
            <p:cNvSpPr>
              <a:spLocks noChangeArrowheads="1"/>
            </p:cNvSpPr>
            <p:nvPr/>
          </p:nvSpPr>
          <p:spPr bwMode="auto">
            <a:xfrm>
              <a:off x="779" y="3075"/>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Oval 225">
              <a:extLst>
                <a:ext uri="{FF2B5EF4-FFF2-40B4-BE49-F238E27FC236}">
                  <a16:creationId xmlns:a16="http://schemas.microsoft.com/office/drawing/2014/main" id="{4FC2F190-99D3-463E-95C5-591BE16A1B37}"/>
                </a:ext>
              </a:extLst>
            </p:cNvPr>
            <p:cNvSpPr>
              <a:spLocks noChangeArrowheads="1"/>
            </p:cNvSpPr>
            <p:nvPr/>
          </p:nvSpPr>
          <p:spPr bwMode="auto">
            <a:xfrm>
              <a:off x="718" y="3048"/>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Oval 226">
              <a:extLst>
                <a:ext uri="{FF2B5EF4-FFF2-40B4-BE49-F238E27FC236}">
                  <a16:creationId xmlns:a16="http://schemas.microsoft.com/office/drawing/2014/main" id="{919DFBA0-41CE-491B-A92B-44308C1B2341}"/>
                </a:ext>
              </a:extLst>
            </p:cNvPr>
            <p:cNvSpPr>
              <a:spLocks noChangeArrowheads="1"/>
            </p:cNvSpPr>
            <p:nvPr/>
          </p:nvSpPr>
          <p:spPr bwMode="auto">
            <a:xfrm>
              <a:off x="660" y="3017"/>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Oval 227">
              <a:extLst>
                <a:ext uri="{FF2B5EF4-FFF2-40B4-BE49-F238E27FC236}">
                  <a16:creationId xmlns:a16="http://schemas.microsoft.com/office/drawing/2014/main" id="{F245C993-C74E-483C-937D-CB86EAA2EBDC}"/>
                </a:ext>
              </a:extLst>
            </p:cNvPr>
            <p:cNvSpPr>
              <a:spLocks noChangeArrowheads="1"/>
            </p:cNvSpPr>
            <p:nvPr/>
          </p:nvSpPr>
          <p:spPr bwMode="auto">
            <a:xfrm>
              <a:off x="609" y="2985"/>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Oval 228">
              <a:extLst>
                <a:ext uri="{FF2B5EF4-FFF2-40B4-BE49-F238E27FC236}">
                  <a16:creationId xmlns:a16="http://schemas.microsoft.com/office/drawing/2014/main" id="{827F87CD-8658-42D4-9EB9-3FA9A496ED95}"/>
                </a:ext>
              </a:extLst>
            </p:cNvPr>
            <p:cNvSpPr>
              <a:spLocks noChangeArrowheads="1"/>
            </p:cNvSpPr>
            <p:nvPr/>
          </p:nvSpPr>
          <p:spPr bwMode="auto">
            <a:xfrm>
              <a:off x="557" y="2946"/>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Oval 229">
              <a:extLst>
                <a:ext uri="{FF2B5EF4-FFF2-40B4-BE49-F238E27FC236}">
                  <a16:creationId xmlns:a16="http://schemas.microsoft.com/office/drawing/2014/main" id="{CBCFC791-E362-48EB-A4E6-633B50FBF3DD}"/>
                </a:ext>
              </a:extLst>
            </p:cNvPr>
            <p:cNvSpPr>
              <a:spLocks noChangeArrowheads="1"/>
            </p:cNvSpPr>
            <p:nvPr/>
          </p:nvSpPr>
          <p:spPr bwMode="auto">
            <a:xfrm>
              <a:off x="510" y="2903"/>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Oval 230">
              <a:extLst>
                <a:ext uri="{FF2B5EF4-FFF2-40B4-BE49-F238E27FC236}">
                  <a16:creationId xmlns:a16="http://schemas.microsoft.com/office/drawing/2014/main" id="{0178ECD5-F755-4D47-BD7A-7D680ACFF9C2}"/>
                </a:ext>
              </a:extLst>
            </p:cNvPr>
            <p:cNvSpPr>
              <a:spLocks noChangeArrowheads="1"/>
            </p:cNvSpPr>
            <p:nvPr/>
          </p:nvSpPr>
          <p:spPr bwMode="auto">
            <a:xfrm>
              <a:off x="467" y="285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Oval 231">
              <a:extLst>
                <a:ext uri="{FF2B5EF4-FFF2-40B4-BE49-F238E27FC236}">
                  <a16:creationId xmlns:a16="http://schemas.microsoft.com/office/drawing/2014/main" id="{E312E12E-E3EF-460F-8B3B-6B7F7D12F479}"/>
                </a:ext>
              </a:extLst>
            </p:cNvPr>
            <p:cNvSpPr>
              <a:spLocks noChangeArrowheads="1"/>
            </p:cNvSpPr>
            <p:nvPr/>
          </p:nvSpPr>
          <p:spPr bwMode="auto">
            <a:xfrm>
              <a:off x="428" y="2809"/>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Oval 232">
              <a:extLst>
                <a:ext uri="{FF2B5EF4-FFF2-40B4-BE49-F238E27FC236}">
                  <a16:creationId xmlns:a16="http://schemas.microsoft.com/office/drawing/2014/main" id="{34BAA32A-8C81-46A6-AE25-4CF6A3088D66}"/>
                </a:ext>
              </a:extLst>
            </p:cNvPr>
            <p:cNvSpPr>
              <a:spLocks noChangeArrowheads="1"/>
            </p:cNvSpPr>
            <p:nvPr/>
          </p:nvSpPr>
          <p:spPr bwMode="auto">
            <a:xfrm>
              <a:off x="391" y="2754"/>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Oval 233">
              <a:extLst>
                <a:ext uri="{FF2B5EF4-FFF2-40B4-BE49-F238E27FC236}">
                  <a16:creationId xmlns:a16="http://schemas.microsoft.com/office/drawing/2014/main" id="{E38D589C-6702-4735-9635-DF6574480C71}"/>
                </a:ext>
              </a:extLst>
            </p:cNvPr>
            <p:cNvSpPr>
              <a:spLocks noChangeArrowheads="1"/>
            </p:cNvSpPr>
            <p:nvPr/>
          </p:nvSpPr>
          <p:spPr bwMode="auto">
            <a:xfrm>
              <a:off x="362" y="2700"/>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Oval 234">
              <a:extLst>
                <a:ext uri="{FF2B5EF4-FFF2-40B4-BE49-F238E27FC236}">
                  <a16:creationId xmlns:a16="http://schemas.microsoft.com/office/drawing/2014/main" id="{BD92DF73-1087-4D86-B3E9-361D9BD73756}"/>
                </a:ext>
              </a:extLst>
            </p:cNvPr>
            <p:cNvSpPr>
              <a:spLocks noChangeArrowheads="1"/>
            </p:cNvSpPr>
            <p:nvPr/>
          </p:nvSpPr>
          <p:spPr bwMode="auto">
            <a:xfrm>
              <a:off x="334" y="264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Oval 235">
              <a:extLst>
                <a:ext uri="{FF2B5EF4-FFF2-40B4-BE49-F238E27FC236}">
                  <a16:creationId xmlns:a16="http://schemas.microsoft.com/office/drawing/2014/main" id="{C14D6C93-2C9B-4212-B595-80F2CEDED2EA}"/>
                </a:ext>
              </a:extLst>
            </p:cNvPr>
            <p:cNvSpPr>
              <a:spLocks noChangeArrowheads="1"/>
            </p:cNvSpPr>
            <p:nvPr/>
          </p:nvSpPr>
          <p:spPr bwMode="auto">
            <a:xfrm>
              <a:off x="316" y="2582"/>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Oval 236">
              <a:extLst>
                <a:ext uri="{FF2B5EF4-FFF2-40B4-BE49-F238E27FC236}">
                  <a16:creationId xmlns:a16="http://schemas.microsoft.com/office/drawing/2014/main" id="{DFEDE86C-F6D6-4423-852F-EBFE9DA44224}"/>
                </a:ext>
              </a:extLst>
            </p:cNvPr>
            <p:cNvSpPr>
              <a:spLocks noChangeArrowheads="1"/>
            </p:cNvSpPr>
            <p:nvPr/>
          </p:nvSpPr>
          <p:spPr bwMode="auto">
            <a:xfrm>
              <a:off x="300" y="2520"/>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Oval 237">
              <a:extLst>
                <a:ext uri="{FF2B5EF4-FFF2-40B4-BE49-F238E27FC236}">
                  <a16:creationId xmlns:a16="http://schemas.microsoft.com/office/drawing/2014/main" id="{C3C3CCFB-B76D-44E0-B118-1289F9617BA7}"/>
                </a:ext>
              </a:extLst>
            </p:cNvPr>
            <p:cNvSpPr>
              <a:spLocks noChangeArrowheads="1"/>
            </p:cNvSpPr>
            <p:nvPr/>
          </p:nvSpPr>
          <p:spPr bwMode="auto">
            <a:xfrm>
              <a:off x="288" y="2456"/>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Oval 238">
              <a:extLst>
                <a:ext uri="{FF2B5EF4-FFF2-40B4-BE49-F238E27FC236}">
                  <a16:creationId xmlns:a16="http://schemas.microsoft.com/office/drawing/2014/main" id="{0106FC08-9CA9-42D9-9789-D02105A35A9F}"/>
                </a:ext>
              </a:extLst>
            </p:cNvPr>
            <p:cNvSpPr>
              <a:spLocks noChangeArrowheads="1"/>
            </p:cNvSpPr>
            <p:nvPr/>
          </p:nvSpPr>
          <p:spPr bwMode="auto">
            <a:xfrm>
              <a:off x="282" y="239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Oval 239">
              <a:extLst>
                <a:ext uri="{FF2B5EF4-FFF2-40B4-BE49-F238E27FC236}">
                  <a16:creationId xmlns:a16="http://schemas.microsoft.com/office/drawing/2014/main" id="{14614254-79EF-4DB5-8F0A-1B143B56C63E}"/>
                </a:ext>
              </a:extLst>
            </p:cNvPr>
            <p:cNvSpPr>
              <a:spLocks noChangeArrowheads="1"/>
            </p:cNvSpPr>
            <p:nvPr/>
          </p:nvSpPr>
          <p:spPr bwMode="auto">
            <a:xfrm>
              <a:off x="282" y="232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Oval 240">
              <a:extLst>
                <a:ext uri="{FF2B5EF4-FFF2-40B4-BE49-F238E27FC236}">
                  <a16:creationId xmlns:a16="http://schemas.microsoft.com/office/drawing/2014/main" id="{30C40CEA-A138-457E-A4D9-E34274B8D017}"/>
                </a:ext>
              </a:extLst>
            </p:cNvPr>
            <p:cNvSpPr>
              <a:spLocks noChangeArrowheads="1"/>
            </p:cNvSpPr>
            <p:nvPr/>
          </p:nvSpPr>
          <p:spPr bwMode="auto">
            <a:xfrm>
              <a:off x="288" y="226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Oval 241">
              <a:extLst>
                <a:ext uri="{FF2B5EF4-FFF2-40B4-BE49-F238E27FC236}">
                  <a16:creationId xmlns:a16="http://schemas.microsoft.com/office/drawing/2014/main" id="{8ABE0CA2-1F51-4D0F-B7F2-1927013579F1}"/>
                </a:ext>
              </a:extLst>
            </p:cNvPr>
            <p:cNvSpPr>
              <a:spLocks noChangeArrowheads="1"/>
            </p:cNvSpPr>
            <p:nvPr/>
          </p:nvSpPr>
          <p:spPr bwMode="auto">
            <a:xfrm>
              <a:off x="300" y="2204"/>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Oval 242">
              <a:extLst>
                <a:ext uri="{FF2B5EF4-FFF2-40B4-BE49-F238E27FC236}">
                  <a16:creationId xmlns:a16="http://schemas.microsoft.com/office/drawing/2014/main" id="{B0E1EBA9-7DFB-463C-A4C1-919A311D534E}"/>
                </a:ext>
              </a:extLst>
            </p:cNvPr>
            <p:cNvSpPr>
              <a:spLocks noChangeArrowheads="1"/>
            </p:cNvSpPr>
            <p:nvPr/>
          </p:nvSpPr>
          <p:spPr bwMode="auto">
            <a:xfrm>
              <a:off x="317" y="214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Oval 243">
              <a:extLst>
                <a:ext uri="{FF2B5EF4-FFF2-40B4-BE49-F238E27FC236}">
                  <a16:creationId xmlns:a16="http://schemas.microsoft.com/office/drawing/2014/main" id="{7213D53E-4319-4ACE-BCBE-6473D44E4EEE}"/>
                </a:ext>
              </a:extLst>
            </p:cNvPr>
            <p:cNvSpPr>
              <a:spLocks noChangeArrowheads="1"/>
            </p:cNvSpPr>
            <p:nvPr/>
          </p:nvSpPr>
          <p:spPr bwMode="auto">
            <a:xfrm>
              <a:off x="336" y="208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Oval 244">
              <a:extLst>
                <a:ext uri="{FF2B5EF4-FFF2-40B4-BE49-F238E27FC236}">
                  <a16:creationId xmlns:a16="http://schemas.microsoft.com/office/drawing/2014/main" id="{9C2E483F-ADCF-41CC-9DBE-AEBDFAA7D5A1}"/>
                </a:ext>
              </a:extLst>
            </p:cNvPr>
            <p:cNvSpPr>
              <a:spLocks noChangeArrowheads="1"/>
            </p:cNvSpPr>
            <p:nvPr/>
          </p:nvSpPr>
          <p:spPr bwMode="auto">
            <a:xfrm>
              <a:off x="364" y="202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Oval 245">
              <a:extLst>
                <a:ext uri="{FF2B5EF4-FFF2-40B4-BE49-F238E27FC236}">
                  <a16:creationId xmlns:a16="http://schemas.microsoft.com/office/drawing/2014/main" id="{F4CE57BB-31AA-4B49-A1D7-33358C52721F}"/>
                </a:ext>
              </a:extLst>
            </p:cNvPr>
            <p:cNvSpPr>
              <a:spLocks noChangeArrowheads="1"/>
            </p:cNvSpPr>
            <p:nvPr/>
          </p:nvSpPr>
          <p:spPr bwMode="auto">
            <a:xfrm>
              <a:off x="393" y="1967"/>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Oval 246">
              <a:extLst>
                <a:ext uri="{FF2B5EF4-FFF2-40B4-BE49-F238E27FC236}">
                  <a16:creationId xmlns:a16="http://schemas.microsoft.com/office/drawing/2014/main" id="{64FF323F-7D6D-45E2-812C-9C7A3D64A2A9}"/>
                </a:ext>
              </a:extLst>
            </p:cNvPr>
            <p:cNvSpPr>
              <a:spLocks noChangeArrowheads="1"/>
            </p:cNvSpPr>
            <p:nvPr/>
          </p:nvSpPr>
          <p:spPr bwMode="auto">
            <a:xfrm>
              <a:off x="431" y="191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Oval 247">
              <a:extLst>
                <a:ext uri="{FF2B5EF4-FFF2-40B4-BE49-F238E27FC236}">
                  <a16:creationId xmlns:a16="http://schemas.microsoft.com/office/drawing/2014/main" id="{4A490522-821D-4AF4-B975-4D6D2712BB95}"/>
                </a:ext>
              </a:extLst>
            </p:cNvPr>
            <p:cNvSpPr>
              <a:spLocks noChangeArrowheads="1"/>
            </p:cNvSpPr>
            <p:nvPr/>
          </p:nvSpPr>
          <p:spPr bwMode="auto">
            <a:xfrm>
              <a:off x="470" y="1865"/>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Oval 248">
              <a:extLst>
                <a:ext uri="{FF2B5EF4-FFF2-40B4-BE49-F238E27FC236}">
                  <a16:creationId xmlns:a16="http://schemas.microsoft.com/office/drawing/2014/main" id="{CC827B05-F304-4263-8A07-A8FEFD90CDFB}"/>
                </a:ext>
              </a:extLst>
            </p:cNvPr>
            <p:cNvSpPr>
              <a:spLocks noChangeArrowheads="1"/>
            </p:cNvSpPr>
            <p:nvPr/>
          </p:nvSpPr>
          <p:spPr bwMode="auto">
            <a:xfrm>
              <a:off x="513" y="1818"/>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Oval 249">
              <a:extLst>
                <a:ext uri="{FF2B5EF4-FFF2-40B4-BE49-F238E27FC236}">
                  <a16:creationId xmlns:a16="http://schemas.microsoft.com/office/drawing/2014/main" id="{9CEEF059-0872-4E2F-AFDD-D5D37447E33F}"/>
                </a:ext>
              </a:extLst>
            </p:cNvPr>
            <p:cNvSpPr>
              <a:spLocks noChangeArrowheads="1"/>
            </p:cNvSpPr>
            <p:nvPr/>
          </p:nvSpPr>
          <p:spPr bwMode="auto">
            <a:xfrm>
              <a:off x="561" y="1776"/>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Oval 250">
              <a:extLst>
                <a:ext uri="{FF2B5EF4-FFF2-40B4-BE49-F238E27FC236}">
                  <a16:creationId xmlns:a16="http://schemas.microsoft.com/office/drawing/2014/main" id="{B0ACBF5E-69DD-4FCC-B8D5-05690C9A3EBD}"/>
                </a:ext>
              </a:extLst>
            </p:cNvPr>
            <p:cNvSpPr>
              <a:spLocks noChangeArrowheads="1"/>
            </p:cNvSpPr>
            <p:nvPr/>
          </p:nvSpPr>
          <p:spPr bwMode="auto">
            <a:xfrm>
              <a:off x="612" y="1738"/>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Oval 251">
              <a:extLst>
                <a:ext uri="{FF2B5EF4-FFF2-40B4-BE49-F238E27FC236}">
                  <a16:creationId xmlns:a16="http://schemas.microsoft.com/office/drawing/2014/main" id="{9E72B802-E2CA-457C-90FB-7FA0D5C31AEA}"/>
                </a:ext>
              </a:extLst>
            </p:cNvPr>
            <p:cNvSpPr>
              <a:spLocks noChangeArrowheads="1"/>
            </p:cNvSpPr>
            <p:nvPr/>
          </p:nvSpPr>
          <p:spPr bwMode="auto">
            <a:xfrm>
              <a:off x="664" y="1702"/>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Oval 252">
              <a:extLst>
                <a:ext uri="{FF2B5EF4-FFF2-40B4-BE49-F238E27FC236}">
                  <a16:creationId xmlns:a16="http://schemas.microsoft.com/office/drawing/2014/main" id="{70F3D687-0691-42C9-BB3C-055F90B143A2}"/>
                </a:ext>
              </a:extLst>
            </p:cNvPr>
            <p:cNvSpPr>
              <a:spLocks noChangeArrowheads="1"/>
            </p:cNvSpPr>
            <p:nvPr/>
          </p:nvSpPr>
          <p:spPr bwMode="auto">
            <a:xfrm>
              <a:off x="722" y="167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Oval 253">
              <a:extLst>
                <a:ext uri="{FF2B5EF4-FFF2-40B4-BE49-F238E27FC236}">
                  <a16:creationId xmlns:a16="http://schemas.microsoft.com/office/drawing/2014/main" id="{130BE44F-D310-49E9-A8F2-94817FB4EAB0}"/>
                </a:ext>
              </a:extLst>
            </p:cNvPr>
            <p:cNvSpPr>
              <a:spLocks noChangeArrowheads="1"/>
            </p:cNvSpPr>
            <p:nvPr/>
          </p:nvSpPr>
          <p:spPr bwMode="auto">
            <a:xfrm>
              <a:off x="783" y="165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Oval 254">
              <a:extLst>
                <a:ext uri="{FF2B5EF4-FFF2-40B4-BE49-F238E27FC236}">
                  <a16:creationId xmlns:a16="http://schemas.microsoft.com/office/drawing/2014/main" id="{9E67EE7D-C264-4AF8-A13F-6FFCAC3B6954}"/>
                </a:ext>
              </a:extLst>
            </p:cNvPr>
            <p:cNvSpPr>
              <a:spLocks noChangeArrowheads="1"/>
            </p:cNvSpPr>
            <p:nvPr/>
          </p:nvSpPr>
          <p:spPr bwMode="auto">
            <a:xfrm>
              <a:off x="842" y="1630"/>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Oval 255">
              <a:extLst>
                <a:ext uri="{FF2B5EF4-FFF2-40B4-BE49-F238E27FC236}">
                  <a16:creationId xmlns:a16="http://schemas.microsoft.com/office/drawing/2014/main" id="{F24F927A-00B7-4943-8588-8A50F47C1B44}"/>
                </a:ext>
              </a:extLst>
            </p:cNvPr>
            <p:cNvSpPr>
              <a:spLocks noChangeArrowheads="1"/>
            </p:cNvSpPr>
            <p:nvPr/>
          </p:nvSpPr>
          <p:spPr bwMode="auto">
            <a:xfrm>
              <a:off x="902" y="1613"/>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Oval 256">
              <a:extLst>
                <a:ext uri="{FF2B5EF4-FFF2-40B4-BE49-F238E27FC236}">
                  <a16:creationId xmlns:a16="http://schemas.microsoft.com/office/drawing/2014/main" id="{330CC3A2-67D3-4DC0-90CB-2F7483D91941}"/>
                </a:ext>
              </a:extLst>
            </p:cNvPr>
            <p:cNvSpPr>
              <a:spLocks noChangeArrowheads="1"/>
            </p:cNvSpPr>
            <p:nvPr/>
          </p:nvSpPr>
          <p:spPr bwMode="auto">
            <a:xfrm>
              <a:off x="965" y="160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Oval 257">
              <a:extLst>
                <a:ext uri="{FF2B5EF4-FFF2-40B4-BE49-F238E27FC236}">
                  <a16:creationId xmlns:a16="http://schemas.microsoft.com/office/drawing/2014/main" id="{B54039C9-AFA1-4D0D-8A9E-94B15E47357E}"/>
                </a:ext>
              </a:extLst>
            </p:cNvPr>
            <p:cNvSpPr>
              <a:spLocks noChangeArrowheads="1"/>
            </p:cNvSpPr>
            <p:nvPr/>
          </p:nvSpPr>
          <p:spPr bwMode="auto">
            <a:xfrm>
              <a:off x="1028" y="1599"/>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Oval 258">
              <a:extLst>
                <a:ext uri="{FF2B5EF4-FFF2-40B4-BE49-F238E27FC236}">
                  <a16:creationId xmlns:a16="http://schemas.microsoft.com/office/drawing/2014/main" id="{4B9C736F-E1C4-4E90-AF50-C1F714A58575}"/>
                </a:ext>
              </a:extLst>
            </p:cNvPr>
            <p:cNvSpPr>
              <a:spLocks noChangeArrowheads="1"/>
            </p:cNvSpPr>
            <p:nvPr/>
          </p:nvSpPr>
          <p:spPr bwMode="auto">
            <a:xfrm>
              <a:off x="1092" y="160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Oval 259">
              <a:extLst>
                <a:ext uri="{FF2B5EF4-FFF2-40B4-BE49-F238E27FC236}">
                  <a16:creationId xmlns:a16="http://schemas.microsoft.com/office/drawing/2014/main" id="{CFD73C5D-3CD5-4ABC-880C-D093454CB686}"/>
                </a:ext>
              </a:extLst>
            </p:cNvPr>
            <p:cNvSpPr>
              <a:spLocks noChangeArrowheads="1"/>
            </p:cNvSpPr>
            <p:nvPr/>
          </p:nvSpPr>
          <p:spPr bwMode="auto">
            <a:xfrm>
              <a:off x="1156" y="160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Oval 260">
              <a:extLst>
                <a:ext uri="{FF2B5EF4-FFF2-40B4-BE49-F238E27FC236}">
                  <a16:creationId xmlns:a16="http://schemas.microsoft.com/office/drawing/2014/main" id="{DA6B1182-D7B3-4455-8E5B-1072032E825D}"/>
                </a:ext>
              </a:extLst>
            </p:cNvPr>
            <p:cNvSpPr>
              <a:spLocks noChangeArrowheads="1"/>
            </p:cNvSpPr>
            <p:nvPr/>
          </p:nvSpPr>
          <p:spPr bwMode="auto">
            <a:xfrm>
              <a:off x="1219" y="1620"/>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Oval 261">
              <a:extLst>
                <a:ext uri="{FF2B5EF4-FFF2-40B4-BE49-F238E27FC236}">
                  <a16:creationId xmlns:a16="http://schemas.microsoft.com/office/drawing/2014/main" id="{8BD3D4B8-3D47-4E7E-9801-E5296F45551B}"/>
                </a:ext>
              </a:extLst>
            </p:cNvPr>
            <p:cNvSpPr>
              <a:spLocks noChangeArrowheads="1"/>
            </p:cNvSpPr>
            <p:nvPr/>
          </p:nvSpPr>
          <p:spPr bwMode="auto">
            <a:xfrm>
              <a:off x="1282" y="1638"/>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Oval 262">
              <a:extLst>
                <a:ext uri="{FF2B5EF4-FFF2-40B4-BE49-F238E27FC236}">
                  <a16:creationId xmlns:a16="http://schemas.microsoft.com/office/drawing/2014/main" id="{0E5AE062-88A6-401C-8D33-69670EE5166B}"/>
                </a:ext>
              </a:extLst>
            </p:cNvPr>
            <p:cNvSpPr>
              <a:spLocks noChangeArrowheads="1"/>
            </p:cNvSpPr>
            <p:nvPr/>
          </p:nvSpPr>
          <p:spPr bwMode="auto">
            <a:xfrm>
              <a:off x="1338" y="1657"/>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Oval 263">
              <a:extLst>
                <a:ext uri="{FF2B5EF4-FFF2-40B4-BE49-F238E27FC236}">
                  <a16:creationId xmlns:a16="http://schemas.microsoft.com/office/drawing/2014/main" id="{B1FEB310-6655-4D73-9592-C944E36EC95B}"/>
                </a:ext>
              </a:extLst>
            </p:cNvPr>
            <p:cNvSpPr>
              <a:spLocks noChangeArrowheads="1"/>
            </p:cNvSpPr>
            <p:nvPr/>
          </p:nvSpPr>
          <p:spPr bwMode="auto">
            <a:xfrm>
              <a:off x="1398" y="16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Oval 264">
              <a:extLst>
                <a:ext uri="{FF2B5EF4-FFF2-40B4-BE49-F238E27FC236}">
                  <a16:creationId xmlns:a16="http://schemas.microsoft.com/office/drawing/2014/main" id="{B78D72CA-65A6-4DBB-98FF-CEEA5BCA9A38}"/>
                </a:ext>
              </a:extLst>
            </p:cNvPr>
            <p:cNvSpPr>
              <a:spLocks noChangeArrowheads="1"/>
            </p:cNvSpPr>
            <p:nvPr/>
          </p:nvSpPr>
          <p:spPr bwMode="auto">
            <a:xfrm>
              <a:off x="1454" y="1719"/>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Oval 265">
              <a:extLst>
                <a:ext uri="{FF2B5EF4-FFF2-40B4-BE49-F238E27FC236}">
                  <a16:creationId xmlns:a16="http://schemas.microsoft.com/office/drawing/2014/main" id="{6A8F98B7-9370-4883-8FC9-989AB86906EE}"/>
                </a:ext>
              </a:extLst>
            </p:cNvPr>
            <p:cNvSpPr>
              <a:spLocks noChangeArrowheads="1"/>
            </p:cNvSpPr>
            <p:nvPr/>
          </p:nvSpPr>
          <p:spPr bwMode="auto">
            <a:xfrm>
              <a:off x="1505" y="1754"/>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Oval 266">
              <a:extLst>
                <a:ext uri="{FF2B5EF4-FFF2-40B4-BE49-F238E27FC236}">
                  <a16:creationId xmlns:a16="http://schemas.microsoft.com/office/drawing/2014/main" id="{8B2265CF-9D1C-47FE-BA8C-A8EC4755035D}"/>
                </a:ext>
              </a:extLst>
            </p:cNvPr>
            <p:cNvSpPr>
              <a:spLocks noChangeArrowheads="1"/>
            </p:cNvSpPr>
            <p:nvPr/>
          </p:nvSpPr>
          <p:spPr bwMode="auto">
            <a:xfrm>
              <a:off x="1556" y="1797"/>
              <a:ext cx="13"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Oval 267">
              <a:extLst>
                <a:ext uri="{FF2B5EF4-FFF2-40B4-BE49-F238E27FC236}">
                  <a16:creationId xmlns:a16="http://schemas.microsoft.com/office/drawing/2014/main" id="{060D5057-B6D5-4CC6-AC08-B765C7494E43}"/>
                </a:ext>
              </a:extLst>
            </p:cNvPr>
            <p:cNvSpPr>
              <a:spLocks noChangeArrowheads="1"/>
            </p:cNvSpPr>
            <p:nvPr/>
          </p:nvSpPr>
          <p:spPr bwMode="auto">
            <a:xfrm>
              <a:off x="1599" y="1838"/>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Oval 268">
              <a:extLst>
                <a:ext uri="{FF2B5EF4-FFF2-40B4-BE49-F238E27FC236}">
                  <a16:creationId xmlns:a16="http://schemas.microsoft.com/office/drawing/2014/main" id="{AD554A09-B58C-4CB0-9B59-9B1E938BECEA}"/>
                </a:ext>
              </a:extLst>
            </p:cNvPr>
            <p:cNvSpPr>
              <a:spLocks noChangeArrowheads="1"/>
            </p:cNvSpPr>
            <p:nvPr/>
          </p:nvSpPr>
          <p:spPr bwMode="auto">
            <a:xfrm>
              <a:off x="1641" y="1886"/>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Oval 269">
              <a:extLst>
                <a:ext uri="{FF2B5EF4-FFF2-40B4-BE49-F238E27FC236}">
                  <a16:creationId xmlns:a16="http://schemas.microsoft.com/office/drawing/2014/main" id="{46537406-38F9-493F-849B-44AAFA2F8411}"/>
                </a:ext>
              </a:extLst>
            </p:cNvPr>
            <p:cNvSpPr>
              <a:spLocks noChangeArrowheads="1"/>
            </p:cNvSpPr>
            <p:nvPr/>
          </p:nvSpPr>
          <p:spPr bwMode="auto">
            <a:xfrm>
              <a:off x="1679" y="1939"/>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Oval 270">
              <a:extLst>
                <a:ext uri="{FF2B5EF4-FFF2-40B4-BE49-F238E27FC236}">
                  <a16:creationId xmlns:a16="http://schemas.microsoft.com/office/drawing/2014/main" id="{F00FEB62-F816-4133-8C73-9AAFA206C667}"/>
                </a:ext>
              </a:extLst>
            </p:cNvPr>
            <p:cNvSpPr>
              <a:spLocks noChangeArrowheads="1"/>
            </p:cNvSpPr>
            <p:nvPr/>
          </p:nvSpPr>
          <p:spPr bwMode="auto">
            <a:xfrm>
              <a:off x="1713" y="1995"/>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Oval 271">
              <a:extLst>
                <a:ext uri="{FF2B5EF4-FFF2-40B4-BE49-F238E27FC236}">
                  <a16:creationId xmlns:a16="http://schemas.microsoft.com/office/drawing/2014/main" id="{C0B9DE04-7B65-4C69-A7DA-3B1DFA106991}"/>
                </a:ext>
              </a:extLst>
            </p:cNvPr>
            <p:cNvSpPr>
              <a:spLocks noChangeArrowheads="1"/>
            </p:cNvSpPr>
            <p:nvPr/>
          </p:nvSpPr>
          <p:spPr bwMode="auto">
            <a:xfrm>
              <a:off x="1739" y="205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Oval 272">
              <a:extLst>
                <a:ext uri="{FF2B5EF4-FFF2-40B4-BE49-F238E27FC236}">
                  <a16:creationId xmlns:a16="http://schemas.microsoft.com/office/drawing/2014/main" id="{A4352A84-B090-4DE3-845F-0A7282ED65F8}"/>
                </a:ext>
              </a:extLst>
            </p:cNvPr>
            <p:cNvSpPr>
              <a:spLocks noChangeArrowheads="1"/>
            </p:cNvSpPr>
            <p:nvPr/>
          </p:nvSpPr>
          <p:spPr bwMode="auto">
            <a:xfrm>
              <a:off x="1763" y="2109"/>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Oval 273">
              <a:extLst>
                <a:ext uri="{FF2B5EF4-FFF2-40B4-BE49-F238E27FC236}">
                  <a16:creationId xmlns:a16="http://schemas.microsoft.com/office/drawing/2014/main" id="{6C8D65A5-4ACF-48A5-9C67-9FAF54A3FE31}"/>
                </a:ext>
              </a:extLst>
            </p:cNvPr>
            <p:cNvSpPr>
              <a:spLocks noChangeArrowheads="1"/>
            </p:cNvSpPr>
            <p:nvPr/>
          </p:nvSpPr>
          <p:spPr bwMode="auto">
            <a:xfrm>
              <a:off x="1780" y="216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Oval 274">
              <a:extLst>
                <a:ext uri="{FF2B5EF4-FFF2-40B4-BE49-F238E27FC236}">
                  <a16:creationId xmlns:a16="http://schemas.microsoft.com/office/drawing/2014/main" id="{63B95924-3FC9-47F3-9C24-264CBB9F74B5}"/>
                </a:ext>
              </a:extLst>
            </p:cNvPr>
            <p:cNvSpPr>
              <a:spLocks noChangeArrowheads="1"/>
            </p:cNvSpPr>
            <p:nvPr/>
          </p:nvSpPr>
          <p:spPr bwMode="auto">
            <a:xfrm>
              <a:off x="1792"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Oval 275">
              <a:extLst>
                <a:ext uri="{FF2B5EF4-FFF2-40B4-BE49-F238E27FC236}">
                  <a16:creationId xmlns:a16="http://schemas.microsoft.com/office/drawing/2014/main" id="{7D4967BD-0AF2-4BBC-98BB-3DD12DECDC5B}"/>
                </a:ext>
              </a:extLst>
            </p:cNvPr>
            <p:cNvSpPr>
              <a:spLocks noChangeArrowheads="1"/>
            </p:cNvSpPr>
            <p:nvPr/>
          </p:nvSpPr>
          <p:spPr bwMode="auto">
            <a:xfrm>
              <a:off x="1799" y="2292"/>
              <a:ext cx="26"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Oval 276">
              <a:extLst>
                <a:ext uri="{FF2B5EF4-FFF2-40B4-BE49-F238E27FC236}">
                  <a16:creationId xmlns:a16="http://schemas.microsoft.com/office/drawing/2014/main" id="{7292BFC7-02EF-444B-9777-06CF1572FC1B}"/>
                </a:ext>
              </a:extLst>
            </p:cNvPr>
            <p:cNvSpPr>
              <a:spLocks noChangeArrowheads="1"/>
            </p:cNvSpPr>
            <p:nvPr/>
          </p:nvSpPr>
          <p:spPr bwMode="auto">
            <a:xfrm>
              <a:off x="1861" y="2364"/>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Oval 277">
              <a:extLst>
                <a:ext uri="{FF2B5EF4-FFF2-40B4-BE49-F238E27FC236}">
                  <a16:creationId xmlns:a16="http://schemas.microsoft.com/office/drawing/2014/main" id="{2C03CFBA-B901-4B4E-AC1B-16FDBD1D0835}"/>
                </a:ext>
              </a:extLst>
            </p:cNvPr>
            <p:cNvSpPr>
              <a:spLocks noChangeArrowheads="1"/>
            </p:cNvSpPr>
            <p:nvPr/>
          </p:nvSpPr>
          <p:spPr bwMode="auto">
            <a:xfrm>
              <a:off x="1855" y="2424"/>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Oval 278">
              <a:extLst>
                <a:ext uri="{FF2B5EF4-FFF2-40B4-BE49-F238E27FC236}">
                  <a16:creationId xmlns:a16="http://schemas.microsoft.com/office/drawing/2014/main" id="{2666C89C-4F40-4994-A466-8038E53B5F51}"/>
                </a:ext>
              </a:extLst>
            </p:cNvPr>
            <p:cNvSpPr>
              <a:spLocks noChangeArrowheads="1"/>
            </p:cNvSpPr>
            <p:nvPr/>
          </p:nvSpPr>
          <p:spPr bwMode="auto">
            <a:xfrm>
              <a:off x="1848" y="248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Oval 279">
              <a:extLst>
                <a:ext uri="{FF2B5EF4-FFF2-40B4-BE49-F238E27FC236}">
                  <a16:creationId xmlns:a16="http://schemas.microsoft.com/office/drawing/2014/main" id="{748780DC-8007-440E-9ACE-F061E1DE535F}"/>
                </a:ext>
              </a:extLst>
            </p:cNvPr>
            <p:cNvSpPr>
              <a:spLocks noChangeArrowheads="1"/>
            </p:cNvSpPr>
            <p:nvPr/>
          </p:nvSpPr>
          <p:spPr bwMode="auto">
            <a:xfrm>
              <a:off x="1836" y="2551"/>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Oval 280">
              <a:extLst>
                <a:ext uri="{FF2B5EF4-FFF2-40B4-BE49-F238E27FC236}">
                  <a16:creationId xmlns:a16="http://schemas.microsoft.com/office/drawing/2014/main" id="{FF3CB5A3-76F4-4A6A-82D4-7F5BADDE243D}"/>
                </a:ext>
              </a:extLst>
            </p:cNvPr>
            <p:cNvSpPr>
              <a:spLocks noChangeArrowheads="1"/>
            </p:cNvSpPr>
            <p:nvPr/>
          </p:nvSpPr>
          <p:spPr bwMode="auto">
            <a:xfrm>
              <a:off x="1820" y="2614"/>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Oval 281">
              <a:extLst>
                <a:ext uri="{FF2B5EF4-FFF2-40B4-BE49-F238E27FC236}">
                  <a16:creationId xmlns:a16="http://schemas.microsoft.com/office/drawing/2014/main" id="{551D10A9-342F-48AC-9BDC-28BCF00EA535}"/>
                </a:ext>
              </a:extLst>
            </p:cNvPr>
            <p:cNvSpPr>
              <a:spLocks noChangeArrowheads="1"/>
            </p:cNvSpPr>
            <p:nvPr/>
          </p:nvSpPr>
          <p:spPr bwMode="auto">
            <a:xfrm>
              <a:off x="1796" y="2672"/>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Oval 282">
              <a:extLst>
                <a:ext uri="{FF2B5EF4-FFF2-40B4-BE49-F238E27FC236}">
                  <a16:creationId xmlns:a16="http://schemas.microsoft.com/office/drawing/2014/main" id="{5E1EC47D-A0D0-45A2-8B0F-D1B53D021C61}"/>
                </a:ext>
              </a:extLst>
            </p:cNvPr>
            <p:cNvSpPr>
              <a:spLocks noChangeArrowheads="1"/>
            </p:cNvSpPr>
            <p:nvPr/>
          </p:nvSpPr>
          <p:spPr bwMode="auto">
            <a:xfrm>
              <a:off x="1771" y="273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Oval 283">
              <a:extLst>
                <a:ext uri="{FF2B5EF4-FFF2-40B4-BE49-F238E27FC236}">
                  <a16:creationId xmlns:a16="http://schemas.microsoft.com/office/drawing/2014/main" id="{8092D752-8642-475D-ADD3-91FCA613D173}"/>
                </a:ext>
              </a:extLst>
            </p:cNvPr>
            <p:cNvSpPr>
              <a:spLocks noChangeArrowheads="1"/>
            </p:cNvSpPr>
            <p:nvPr/>
          </p:nvSpPr>
          <p:spPr bwMode="auto">
            <a:xfrm>
              <a:off x="1738" y="27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Oval 284">
              <a:extLst>
                <a:ext uri="{FF2B5EF4-FFF2-40B4-BE49-F238E27FC236}">
                  <a16:creationId xmlns:a16="http://schemas.microsoft.com/office/drawing/2014/main" id="{F20CF4E6-B2E1-4CB2-B082-C44E40CE4DA6}"/>
                </a:ext>
              </a:extLst>
            </p:cNvPr>
            <p:cNvSpPr>
              <a:spLocks noChangeArrowheads="1"/>
            </p:cNvSpPr>
            <p:nvPr/>
          </p:nvSpPr>
          <p:spPr bwMode="auto">
            <a:xfrm>
              <a:off x="1702" y="283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Oval 285">
              <a:extLst>
                <a:ext uri="{FF2B5EF4-FFF2-40B4-BE49-F238E27FC236}">
                  <a16:creationId xmlns:a16="http://schemas.microsoft.com/office/drawing/2014/main" id="{B75D44F3-8F4E-4A38-A523-1524AF364D02}"/>
                </a:ext>
              </a:extLst>
            </p:cNvPr>
            <p:cNvSpPr>
              <a:spLocks noChangeArrowheads="1"/>
            </p:cNvSpPr>
            <p:nvPr/>
          </p:nvSpPr>
          <p:spPr bwMode="auto">
            <a:xfrm>
              <a:off x="1665" y="289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Oval 286">
              <a:extLst>
                <a:ext uri="{FF2B5EF4-FFF2-40B4-BE49-F238E27FC236}">
                  <a16:creationId xmlns:a16="http://schemas.microsoft.com/office/drawing/2014/main" id="{07A0F81F-2AED-4EEF-A2B1-CB225CC7A628}"/>
                </a:ext>
              </a:extLst>
            </p:cNvPr>
            <p:cNvSpPr>
              <a:spLocks noChangeArrowheads="1"/>
            </p:cNvSpPr>
            <p:nvPr/>
          </p:nvSpPr>
          <p:spPr bwMode="auto">
            <a:xfrm>
              <a:off x="1621" y="2937"/>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Oval 287">
              <a:extLst>
                <a:ext uri="{FF2B5EF4-FFF2-40B4-BE49-F238E27FC236}">
                  <a16:creationId xmlns:a16="http://schemas.microsoft.com/office/drawing/2014/main" id="{2EE66E8D-8747-48FE-8D68-B70B7DFECA9D}"/>
                </a:ext>
              </a:extLst>
            </p:cNvPr>
            <p:cNvSpPr>
              <a:spLocks noChangeArrowheads="1"/>
            </p:cNvSpPr>
            <p:nvPr/>
          </p:nvSpPr>
          <p:spPr bwMode="auto">
            <a:xfrm>
              <a:off x="1575" y="2980"/>
              <a:ext cx="11"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Oval 288">
              <a:extLst>
                <a:ext uri="{FF2B5EF4-FFF2-40B4-BE49-F238E27FC236}">
                  <a16:creationId xmlns:a16="http://schemas.microsoft.com/office/drawing/2014/main" id="{1BD8A9A6-AC76-4D1B-BC7A-78584DFEBB16}"/>
                </a:ext>
              </a:extLst>
            </p:cNvPr>
            <p:cNvSpPr>
              <a:spLocks noChangeArrowheads="1"/>
            </p:cNvSpPr>
            <p:nvPr/>
          </p:nvSpPr>
          <p:spPr bwMode="auto">
            <a:xfrm>
              <a:off x="1522" y="301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Oval 289">
              <a:extLst>
                <a:ext uri="{FF2B5EF4-FFF2-40B4-BE49-F238E27FC236}">
                  <a16:creationId xmlns:a16="http://schemas.microsoft.com/office/drawing/2014/main" id="{969EA3F1-C645-4D93-8BB9-97E9D0532211}"/>
                </a:ext>
              </a:extLst>
            </p:cNvPr>
            <p:cNvSpPr>
              <a:spLocks noChangeArrowheads="1"/>
            </p:cNvSpPr>
            <p:nvPr/>
          </p:nvSpPr>
          <p:spPr bwMode="auto">
            <a:xfrm>
              <a:off x="1470" y="305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Oval 290">
              <a:extLst>
                <a:ext uri="{FF2B5EF4-FFF2-40B4-BE49-F238E27FC236}">
                  <a16:creationId xmlns:a16="http://schemas.microsoft.com/office/drawing/2014/main" id="{4A55479B-41A9-4D67-B95B-FDFA49DD76BD}"/>
                </a:ext>
              </a:extLst>
            </p:cNvPr>
            <p:cNvSpPr>
              <a:spLocks noChangeArrowheads="1"/>
            </p:cNvSpPr>
            <p:nvPr/>
          </p:nvSpPr>
          <p:spPr bwMode="auto">
            <a:xfrm>
              <a:off x="1416" y="3087"/>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Oval 291">
              <a:extLst>
                <a:ext uri="{FF2B5EF4-FFF2-40B4-BE49-F238E27FC236}">
                  <a16:creationId xmlns:a16="http://schemas.microsoft.com/office/drawing/2014/main" id="{559D9108-35E7-4507-AA1F-FB3D7775BBB6}"/>
                </a:ext>
              </a:extLst>
            </p:cNvPr>
            <p:cNvSpPr>
              <a:spLocks noChangeArrowheads="1"/>
            </p:cNvSpPr>
            <p:nvPr/>
          </p:nvSpPr>
          <p:spPr bwMode="auto">
            <a:xfrm>
              <a:off x="1356" y="3112"/>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Oval 292">
              <a:extLst>
                <a:ext uri="{FF2B5EF4-FFF2-40B4-BE49-F238E27FC236}">
                  <a16:creationId xmlns:a16="http://schemas.microsoft.com/office/drawing/2014/main" id="{BE6F3638-2717-429F-B553-FD07E9D4C1A1}"/>
                </a:ext>
              </a:extLst>
            </p:cNvPr>
            <p:cNvSpPr>
              <a:spLocks noChangeArrowheads="1"/>
            </p:cNvSpPr>
            <p:nvPr/>
          </p:nvSpPr>
          <p:spPr bwMode="auto">
            <a:xfrm>
              <a:off x="1297" y="3135"/>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Oval 293">
              <a:extLst>
                <a:ext uri="{FF2B5EF4-FFF2-40B4-BE49-F238E27FC236}">
                  <a16:creationId xmlns:a16="http://schemas.microsoft.com/office/drawing/2014/main" id="{D93CBD32-0939-4C60-A5CE-5212034CBA9B}"/>
                </a:ext>
              </a:extLst>
            </p:cNvPr>
            <p:cNvSpPr>
              <a:spLocks noChangeArrowheads="1"/>
            </p:cNvSpPr>
            <p:nvPr/>
          </p:nvSpPr>
          <p:spPr bwMode="auto">
            <a:xfrm>
              <a:off x="1235" y="3151"/>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Oval 294">
              <a:extLst>
                <a:ext uri="{FF2B5EF4-FFF2-40B4-BE49-F238E27FC236}">
                  <a16:creationId xmlns:a16="http://schemas.microsoft.com/office/drawing/2014/main" id="{3FCD6DE3-4807-4A6F-A9CC-D119B4473756}"/>
                </a:ext>
              </a:extLst>
            </p:cNvPr>
            <p:cNvSpPr>
              <a:spLocks noChangeArrowheads="1"/>
            </p:cNvSpPr>
            <p:nvPr/>
          </p:nvSpPr>
          <p:spPr bwMode="auto">
            <a:xfrm>
              <a:off x="1172" y="316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Oval 295">
              <a:extLst>
                <a:ext uri="{FF2B5EF4-FFF2-40B4-BE49-F238E27FC236}">
                  <a16:creationId xmlns:a16="http://schemas.microsoft.com/office/drawing/2014/main" id="{9D51A243-776C-4850-8DBA-86C465175D56}"/>
                </a:ext>
              </a:extLst>
            </p:cNvPr>
            <p:cNvSpPr>
              <a:spLocks noChangeArrowheads="1"/>
            </p:cNvSpPr>
            <p:nvPr/>
          </p:nvSpPr>
          <p:spPr bwMode="auto">
            <a:xfrm>
              <a:off x="1107" y="317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Oval 296">
              <a:extLst>
                <a:ext uri="{FF2B5EF4-FFF2-40B4-BE49-F238E27FC236}">
                  <a16:creationId xmlns:a16="http://schemas.microsoft.com/office/drawing/2014/main" id="{257494B4-2BC4-4C7F-A35E-9434AE9798F8}"/>
                </a:ext>
              </a:extLst>
            </p:cNvPr>
            <p:cNvSpPr>
              <a:spLocks noChangeArrowheads="1"/>
            </p:cNvSpPr>
            <p:nvPr/>
          </p:nvSpPr>
          <p:spPr bwMode="auto">
            <a:xfrm>
              <a:off x="1048" y="3176"/>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Oval 297">
              <a:extLst>
                <a:ext uri="{FF2B5EF4-FFF2-40B4-BE49-F238E27FC236}">
                  <a16:creationId xmlns:a16="http://schemas.microsoft.com/office/drawing/2014/main" id="{6B1F7743-041D-4C61-B529-A9656242B84A}"/>
                </a:ext>
              </a:extLst>
            </p:cNvPr>
            <p:cNvSpPr>
              <a:spLocks noChangeArrowheads="1"/>
            </p:cNvSpPr>
            <p:nvPr/>
          </p:nvSpPr>
          <p:spPr bwMode="auto">
            <a:xfrm>
              <a:off x="981" y="317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Oval 298">
              <a:extLst>
                <a:ext uri="{FF2B5EF4-FFF2-40B4-BE49-F238E27FC236}">
                  <a16:creationId xmlns:a16="http://schemas.microsoft.com/office/drawing/2014/main" id="{52794695-5512-4116-B308-85B1EC1DD3AC}"/>
                </a:ext>
              </a:extLst>
            </p:cNvPr>
            <p:cNvSpPr>
              <a:spLocks noChangeArrowheads="1"/>
            </p:cNvSpPr>
            <p:nvPr/>
          </p:nvSpPr>
          <p:spPr bwMode="auto">
            <a:xfrm>
              <a:off x="918" y="3164"/>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Oval 299">
              <a:extLst>
                <a:ext uri="{FF2B5EF4-FFF2-40B4-BE49-F238E27FC236}">
                  <a16:creationId xmlns:a16="http://schemas.microsoft.com/office/drawing/2014/main" id="{79F55E0C-4249-4AEE-A9B9-8698CD0D2B90}"/>
                </a:ext>
              </a:extLst>
            </p:cNvPr>
            <p:cNvSpPr>
              <a:spLocks noChangeArrowheads="1"/>
            </p:cNvSpPr>
            <p:nvPr/>
          </p:nvSpPr>
          <p:spPr bwMode="auto">
            <a:xfrm>
              <a:off x="856" y="3152"/>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Oval 300">
              <a:extLst>
                <a:ext uri="{FF2B5EF4-FFF2-40B4-BE49-F238E27FC236}">
                  <a16:creationId xmlns:a16="http://schemas.microsoft.com/office/drawing/2014/main" id="{DA3350B4-4A5A-40CB-B3F8-CCEFA3D8EBA5}"/>
                </a:ext>
              </a:extLst>
            </p:cNvPr>
            <p:cNvSpPr>
              <a:spLocks noChangeArrowheads="1"/>
            </p:cNvSpPr>
            <p:nvPr/>
          </p:nvSpPr>
          <p:spPr bwMode="auto">
            <a:xfrm>
              <a:off x="796" y="313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Oval 301">
              <a:extLst>
                <a:ext uri="{FF2B5EF4-FFF2-40B4-BE49-F238E27FC236}">
                  <a16:creationId xmlns:a16="http://schemas.microsoft.com/office/drawing/2014/main" id="{DCB07D36-01E5-442B-9E3C-A419828CE684}"/>
                </a:ext>
              </a:extLst>
            </p:cNvPr>
            <p:cNvSpPr>
              <a:spLocks noChangeArrowheads="1"/>
            </p:cNvSpPr>
            <p:nvPr/>
          </p:nvSpPr>
          <p:spPr bwMode="auto">
            <a:xfrm>
              <a:off x="736" y="311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Oval 302">
              <a:extLst>
                <a:ext uri="{FF2B5EF4-FFF2-40B4-BE49-F238E27FC236}">
                  <a16:creationId xmlns:a16="http://schemas.microsoft.com/office/drawing/2014/main" id="{3DFF6D1D-2582-4827-A54C-B6C9524A4D63}"/>
                </a:ext>
              </a:extLst>
            </p:cNvPr>
            <p:cNvSpPr>
              <a:spLocks noChangeArrowheads="1"/>
            </p:cNvSpPr>
            <p:nvPr/>
          </p:nvSpPr>
          <p:spPr bwMode="auto">
            <a:xfrm>
              <a:off x="679" y="3088"/>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Oval 303">
              <a:extLst>
                <a:ext uri="{FF2B5EF4-FFF2-40B4-BE49-F238E27FC236}">
                  <a16:creationId xmlns:a16="http://schemas.microsoft.com/office/drawing/2014/main" id="{DECB24D4-3B38-4FA0-8653-FAC364BDFF2A}"/>
                </a:ext>
              </a:extLst>
            </p:cNvPr>
            <p:cNvSpPr>
              <a:spLocks noChangeArrowheads="1"/>
            </p:cNvSpPr>
            <p:nvPr/>
          </p:nvSpPr>
          <p:spPr bwMode="auto">
            <a:xfrm>
              <a:off x="622" y="305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Oval 304">
              <a:extLst>
                <a:ext uri="{FF2B5EF4-FFF2-40B4-BE49-F238E27FC236}">
                  <a16:creationId xmlns:a16="http://schemas.microsoft.com/office/drawing/2014/main" id="{5114219B-680B-42F0-A037-B4D0A9BCB290}"/>
                </a:ext>
              </a:extLst>
            </p:cNvPr>
            <p:cNvSpPr>
              <a:spLocks noChangeArrowheads="1"/>
            </p:cNvSpPr>
            <p:nvPr/>
          </p:nvSpPr>
          <p:spPr bwMode="auto">
            <a:xfrm>
              <a:off x="568" y="302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Oval 305">
              <a:extLst>
                <a:ext uri="{FF2B5EF4-FFF2-40B4-BE49-F238E27FC236}">
                  <a16:creationId xmlns:a16="http://schemas.microsoft.com/office/drawing/2014/main" id="{CA61CDD6-CA7F-43EC-8C35-4EC297B75585}"/>
                </a:ext>
              </a:extLst>
            </p:cNvPr>
            <p:cNvSpPr>
              <a:spLocks noChangeArrowheads="1"/>
            </p:cNvSpPr>
            <p:nvPr/>
          </p:nvSpPr>
          <p:spPr bwMode="auto">
            <a:xfrm>
              <a:off x="520" y="298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Oval 306">
              <a:extLst>
                <a:ext uri="{FF2B5EF4-FFF2-40B4-BE49-F238E27FC236}">
                  <a16:creationId xmlns:a16="http://schemas.microsoft.com/office/drawing/2014/main" id="{611DE456-09E2-483A-9E0B-996ED02C1BFB}"/>
                </a:ext>
              </a:extLst>
            </p:cNvPr>
            <p:cNvSpPr>
              <a:spLocks noChangeArrowheads="1"/>
            </p:cNvSpPr>
            <p:nvPr/>
          </p:nvSpPr>
          <p:spPr bwMode="auto">
            <a:xfrm>
              <a:off x="473" y="293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Oval 307">
              <a:extLst>
                <a:ext uri="{FF2B5EF4-FFF2-40B4-BE49-F238E27FC236}">
                  <a16:creationId xmlns:a16="http://schemas.microsoft.com/office/drawing/2014/main" id="{D6101112-510D-4B3D-B50C-9F40E5A57734}"/>
                </a:ext>
              </a:extLst>
            </p:cNvPr>
            <p:cNvSpPr>
              <a:spLocks noChangeArrowheads="1"/>
            </p:cNvSpPr>
            <p:nvPr/>
          </p:nvSpPr>
          <p:spPr bwMode="auto">
            <a:xfrm>
              <a:off x="430" y="289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Oval 308">
              <a:extLst>
                <a:ext uri="{FF2B5EF4-FFF2-40B4-BE49-F238E27FC236}">
                  <a16:creationId xmlns:a16="http://schemas.microsoft.com/office/drawing/2014/main" id="{D9E7C247-1D58-4716-A594-F7B8D69DEF83}"/>
                </a:ext>
              </a:extLst>
            </p:cNvPr>
            <p:cNvSpPr>
              <a:spLocks noChangeArrowheads="1"/>
            </p:cNvSpPr>
            <p:nvPr/>
          </p:nvSpPr>
          <p:spPr bwMode="auto">
            <a:xfrm>
              <a:off x="389" y="2841"/>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Oval 309">
              <a:extLst>
                <a:ext uri="{FF2B5EF4-FFF2-40B4-BE49-F238E27FC236}">
                  <a16:creationId xmlns:a16="http://schemas.microsoft.com/office/drawing/2014/main" id="{D4752FFB-D150-47B1-AA60-8EE2023AEED5}"/>
                </a:ext>
              </a:extLst>
            </p:cNvPr>
            <p:cNvSpPr>
              <a:spLocks noChangeArrowheads="1"/>
            </p:cNvSpPr>
            <p:nvPr/>
          </p:nvSpPr>
          <p:spPr bwMode="auto">
            <a:xfrm>
              <a:off x="355" y="278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Oval 310">
              <a:extLst>
                <a:ext uri="{FF2B5EF4-FFF2-40B4-BE49-F238E27FC236}">
                  <a16:creationId xmlns:a16="http://schemas.microsoft.com/office/drawing/2014/main" id="{D96A6C7F-8AD0-4296-81F2-644EEF65A4CE}"/>
                </a:ext>
              </a:extLst>
            </p:cNvPr>
            <p:cNvSpPr>
              <a:spLocks noChangeArrowheads="1"/>
            </p:cNvSpPr>
            <p:nvPr/>
          </p:nvSpPr>
          <p:spPr bwMode="auto">
            <a:xfrm>
              <a:off x="324" y="273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Oval 311">
              <a:extLst>
                <a:ext uri="{FF2B5EF4-FFF2-40B4-BE49-F238E27FC236}">
                  <a16:creationId xmlns:a16="http://schemas.microsoft.com/office/drawing/2014/main" id="{069493F5-9808-4730-8D23-73A5A36375DA}"/>
                </a:ext>
              </a:extLst>
            </p:cNvPr>
            <p:cNvSpPr>
              <a:spLocks noChangeArrowheads="1"/>
            </p:cNvSpPr>
            <p:nvPr/>
          </p:nvSpPr>
          <p:spPr bwMode="auto">
            <a:xfrm>
              <a:off x="297" y="267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Oval 312">
              <a:extLst>
                <a:ext uri="{FF2B5EF4-FFF2-40B4-BE49-F238E27FC236}">
                  <a16:creationId xmlns:a16="http://schemas.microsoft.com/office/drawing/2014/main" id="{33BF75F9-B5AC-4AAB-9370-E86E262EDA69}"/>
                </a:ext>
              </a:extLst>
            </p:cNvPr>
            <p:cNvSpPr>
              <a:spLocks noChangeArrowheads="1"/>
            </p:cNvSpPr>
            <p:nvPr/>
          </p:nvSpPr>
          <p:spPr bwMode="auto">
            <a:xfrm>
              <a:off x="275" y="2616"/>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Oval 313">
              <a:extLst>
                <a:ext uri="{FF2B5EF4-FFF2-40B4-BE49-F238E27FC236}">
                  <a16:creationId xmlns:a16="http://schemas.microsoft.com/office/drawing/2014/main" id="{DEEC21A4-CCEA-44E9-B8C1-81721FF8BEBC}"/>
                </a:ext>
              </a:extLst>
            </p:cNvPr>
            <p:cNvSpPr>
              <a:spLocks noChangeArrowheads="1"/>
            </p:cNvSpPr>
            <p:nvPr/>
          </p:nvSpPr>
          <p:spPr bwMode="auto">
            <a:xfrm>
              <a:off x="258" y="255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Oval 314">
              <a:extLst>
                <a:ext uri="{FF2B5EF4-FFF2-40B4-BE49-F238E27FC236}">
                  <a16:creationId xmlns:a16="http://schemas.microsoft.com/office/drawing/2014/main" id="{D08669B6-2F3F-45C1-ADEB-5594D4BBAA2A}"/>
                </a:ext>
              </a:extLst>
            </p:cNvPr>
            <p:cNvSpPr>
              <a:spLocks noChangeArrowheads="1"/>
            </p:cNvSpPr>
            <p:nvPr/>
          </p:nvSpPr>
          <p:spPr bwMode="auto">
            <a:xfrm>
              <a:off x="245" y="2491"/>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Oval 315">
              <a:extLst>
                <a:ext uri="{FF2B5EF4-FFF2-40B4-BE49-F238E27FC236}">
                  <a16:creationId xmlns:a16="http://schemas.microsoft.com/office/drawing/2014/main" id="{39A9A398-0233-4AEC-B788-1B3C68368CC7}"/>
                </a:ext>
              </a:extLst>
            </p:cNvPr>
            <p:cNvSpPr>
              <a:spLocks noChangeArrowheads="1"/>
            </p:cNvSpPr>
            <p:nvPr/>
          </p:nvSpPr>
          <p:spPr bwMode="auto">
            <a:xfrm>
              <a:off x="237" y="2428"/>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Oval 316">
              <a:extLst>
                <a:ext uri="{FF2B5EF4-FFF2-40B4-BE49-F238E27FC236}">
                  <a16:creationId xmlns:a16="http://schemas.microsoft.com/office/drawing/2014/main" id="{C32157C0-78A0-4CBB-9931-126EA4F5B366}"/>
                </a:ext>
              </a:extLst>
            </p:cNvPr>
            <p:cNvSpPr>
              <a:spLocks noChangeArrowheads="1"/>
            </p:cNvSpPr>
            <p:nvPr/>
          </p:nvSpPr>
          <p:spPr bwMode="auto">
            <a:xfrm>
              <a:off x="235" y="236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Oval 317">
              <a:extLst>
                <a:ext uri="{FF2B5EF4-FFF2-40B4-BE49-F238E27FC236}">
                  <a16:creationId xmlns:a16="http://schemas.microsoft.com/office/drawing/2014/main" id="{67E2CF06-6A7C-4401-9ED7-891702425CFA}"/>
                </a:ext>
              </a:extLst>
            </p:cNvPr>
            <p:cNvSpPr>
              <a:spLocks noChangeArrowheads="1"/>
            </p:cNvSpPr>
            <p:nvPr/>
          </p:nvSpPr>
          <p:spPr bwMode="auto">
            <a:xfrm>
              <a:off x="237" y="2300"/>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Oval 318">
              <a:extLst>
                <a:ext uri="{FF2B5EF4-FFF2-40B4-BE49-F238E27FC236}">
                  <a16:creationId xmlns:a16="http://schemas.microsoft.com/office/drawing/2014/main" id="{8EA79703-C3BE-441D-A51E-9D66378CE355}"/>
                </a:ext>
              </a:extLst>
            </p:cNvPr>
            <p:cNvSpPr>
              <a:spLocks noChangeArrowheads="1"/>
            </p:cNvSpPr>
            <p:nvPr/>
          </p:nvSpPr>
          <p:spPr bwMode="auto">
            <a:xfrm>
              <a:off x="245" y="2238"/>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Oval 319">
              <a:extLst>
                <a:ext uri="{FF2B5EF4-FFF2-40B4-BE49-F238E27FC236}">
                  <a16:creationId xmlns:a16="http://schemas.microsoft.com/office/drawing/2014/main" id="{F53217F7-7FAA-4101-B72F-433032A15876}"/>
                </a:ext>
              </a:extLst>
            </p:cNvPr>
            <p:cNvSpPr>
              <a:spLocks noChangeArrowheads="1"/>
            </p:cNvSpPr>
            <p:nvPr/>
          </p:nvSpPr>
          <p:spPr bwMode="auto">
            <a:xfrm>
              <a:off x="258" y="21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Oval 320">
              <a:extLst>
                <a:ext uri="{FF2B5EF4-FFF2-40B4-BE49-F238E27FC236}">
                  <a16:creationId xmlns:a16="http://schemas.microsoft.com/office/drawing/2014/main" id="{560055EB-D9E2-4845-BA22-9712830079B1}"/>
                </a:ext>
              </a:extLst>
            </p:cNvPr>
            <p:cNvSpPr>
              <a:spLocks noChangeArrowheads="1"/>
            </p:cNvSpPr>
            <p:nvPr/>
          </p:nvSpPr>
          <p:spPr bwMode="auto">
            <a:xfrm>
              <a:off x="275" y="211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Oval 321">
              <a:extLst>
                <a:ext uri="{FF2B5EF4-FFF2-40B4-BE49-F238E27FC236}">
                  <a16:creationId xmlns:a16="http://schemas.microsoft.com/office/drawing/2014/main" id="{979A7DD4-F0E9-4E8B-A34E-E17D0EDB4007}"/>
                </a:ext>
              </a:extLst>
            </p:cNvPr>
            <p:cNvSpPr>
              <a:spLocks noChangeArrowheads="1"/>
            </p:cNvSpPr>
            <p:nvPr/>
          </p:nvSpPr>
          <p:spPr bwMode="auto">
            <a:xfrm>
              <a:off x="297" y="2054"/>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Oval 322">
              <a:extLst>
                <a:ext uri="{FF2B5EF4-FFF2-40B4-BE49-F238E27FC236}">
                  <a16:creationId xmlns:a16="http://schemas.microsoft.com/office/drawing/2014/main" id="{F7F1DBCD-CC9E-45F4-A7CD-A9CF574DEEAF}"/>
                </a:ext>
              </a:extLst>
            </p:cNvPr>
            <p:cNvSpPr>
              <a:spLocks noChangeArrowheads="1"/>
            </p:cNvSpPr>
            <p:nvPr/>
          </p:nvSpPr>
          <p:spPr bwMode="auto">
            <a:xfrm>
              <a:off x="324" y="199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Oval 323">
              <a:extLst>
                <a:ext uri="{FF2B5EF4-FFF2-40B4-BE49-F238E27FC236}">
                  <a16:creationId xmlns:a16="http://schemas.microsoft.com/office/drawing/2014/main" id="{8835C4DB-9A99-48E6-BC86-1011A2EAAC61}"/>
                </a:ext>
              </a:extLst>
            </p:cNvPr>
            <p:cNvSpPr>
              <a:spLocks noChangeArrowheads="1"/>
            </p:cNvSpPr>
            <p:nvPr/>
          </p:nvSpPr>
          <p:spPr bwMode="auto">
            <a:xfrm>
              <a:off x="355" y="194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Oval 324">
              <a:extLst>
                <a:ext uri="{FF2B5EF4-FFF2-40B4-BE49-F238E27FC236}">
                  <a16:creationId xmlns:a16="http://schemas.microsoft.com/office/drawing/2014/main" id="{ADF80DF8-2EE6-4621-A4AA-AD92265A4520}"/>
                </a:ext>
              </a:extLst>
            </p:cNvPr>
            <p:cNvSpPr>
              <a:spLocks noChangeArrowheads="1"/>
            </p:cNvSpPr>
            <p:nvPr/>
          </p:nvSpPr>
          <p:spPr bwMode="auto">
            <a:xfrm>
              <a:off x="391" y="188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Oval 325">
              <a:extLst>
                <a:ext uri="{FF2B5EF4-FFF2-40B4-BE49-F238E27FC236}">
                  <a16:creationId xmlns:a16="http://schemas.microsoft.com/office/drawing/2014/main" id="{CA98D8FD-0AA5-4404-B8D5-D3073E952AFE}"/>
                </a:ext>
              </a:extLst>
            </p:cNvPr>
            <p:cNvSpPr>
              <a:spLocks noChangeArrowheads="1"/>
            </p:cNvSpPr>
            <p:nvPr/>
          </p:nvSpPr>
          <p:spPr bwMode="auto">
            <a:xfrm>
              <a:off x="430"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Oval 326">
              <a:extLst>
                <a:ext uri="{FF2B5EF4-FFF2-40B4-BE49-F238E27FC236}">
                  <a16:creationId xmlns:a16="http://schemas.microsoft.com/office/drawing/2014/main" id="{BFF7EE2A-7264-4EDD-B94D-8DFAAB697F0A}"/>
                </a:ext>
              </a:extLst>
            </p:cNvPr>
            <p:cNvSpPr>
              <a:spLocks noChangeArrowheads="1"/>
            </p:cNvSpPr>
            <p:nvPr/>
          </p:nvSpPr>
          <p:spPr bwMode="auto">
            <a:xfrm>
              <a:off x="473" y="1791"/>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Oval 327">
              <a:extLst>
                <a:ext uri="{FF2B5EF4-FFF2-40B4-BE49-F238E27FC236}">
                  <a16:creationId xmlns:a16="http://schemas.microsoft.com/office/drawing/2014/main" id="{77DCF9D1-A23A-44DB-B202-B26536AFD8BE}"/>
                </a:ext>
              </a:extLst>
            </p:cNvPr>
            <p:cNvSpPr>
              <a:spLocks noChangeArrowheads="1"/>
            </p:cNvSpPr>
            <p:nvPr/>
          </p:nvSpPr>
          <p:spPr bwMode="auto">
            <a:xfrm>
              <a:off x="520" y="174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Oval 328">
              <a:extLst>
                <a:ext uri="{FF2B5EF4-FFF2-40B4-BE49-F238E27FC236}">
                  <a16:creationId xmlns:a16="http://schemas.microsoft.com/office/drawing/2014/main" id="{8DF255A9-9CEE-4945-B092-4A8E93C3FAE6}"/>
                </a:ext>
              </a:extLst>
            </p:cNvPr>
            <p:cNvSpPr>
              <a:spLocks noChangeArrowheads="1"/>
            </p:cNvSpPr>
            <p:nvPr/>
          </p:nvSpPr>
          <p:spPr bwMode="auto">
            <a:xfrm>
              <a:off x="571" y="1708"/>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Oval 329">
              <a:extLst>
                <a:ext uri="{FF2B5EF4-FFF2-40B4-BE49-F238E27FC236}">
                  <a16:creationId xmlns:a16="http://schemas.microsoft.com/office/drawing/2014/main" id="{E694825D-9C39-4825-A592-8DD9F6FED303}"/>
                </a:ext>
              </a:extLst>
            </p:cNvPr>
            <p:cNvSpPr>
              <a:spLocks noChangeArrowheads="1"/>
            </p:cNvSpPr>
            <p:nvPr/>
          </p:nvSpPr>
          <p:spPr bwMode="auto">
            <a:xfrm>
              <a:off x="624" y="167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Oval 330">
              <a:extLst>
                <a:ext uri="{FF2B5EF4-FFF2-40B4-BE49-F238E27FC236}">
                  <a16:creationId xmlns:a16="http://schemas.microsoft.com/office/drawing/2014/main" id="{D4C277F0-279A-4A12-BF2E-573F49D6D3C3}"/>
                </a:ext>
              </a:extLst>
            </p:cNvPr>
            <p:cNvSpPr>
              <a:spLocks noChangeArrowheads="1"/>
            </p:cNvSpPr>
            <p:nvPr/>
          </p:nvSpPr>
          <p:spPr bwMode="auto">
            <a:xfrm>
              <a:off x="679" y="1641"/>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Oval 331">
              <a:extLst>
                <a:ext uri="{FF2B5EF4-FFF2-40B4-BE49-F238E27FC236}">
                  <a16:creationId xmlns:a16="http://schemas.microsoft.com/office/drawing/2014/main" id="{B3A5E7E6-E45D-4F6F-8C99-A91980B6F7A6}"/>
                </a:ext>
              </a:extLst>
            </p:cNvPr>
            <p:cNvSpPr>
              <a:spLocks noChangeArrowheads="1"/>
            </p:cNvSpPr>
            <p:nvPr/>
          </p:nvSpPr>
          <p:spPr bwMode="auto">
            <a:xfrm>
              <a:off x="738" y="1615"/>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Oval 332">
              <a:extLst>
                <a:ext uri="{FF2B5EF4-FFF2-40B4-BE49-F238E27FC236}">
                  <a16:creationId xmlns:a16="http://schemas.microsoft.com/office/drawing/2014/main" id="{440CEDDF-97D2-4A4D-A8D3-E22EDB4322EF}"/>
                </a:ext>
              </a:extLst>
            </p:cNvPr>
            <p:cNvSpPr>
              <a:spLocks noChangeArrowheads="1"/>
            </p:cNvSpPr>
            <p:nvPr/>
          </p:nvSpPr>
          <p:spPr bwMode="auto">
            <a:xfrm>
              <a:off x="798" y="1593"/>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Oval 333">
              <a:extLst>
                <a:ext uri="{FF2B5EF4-FFF2-40B4-BE49-F238E27FC236}">
                  <a16:creationId xmlns:a16="http://schemas.microsoft.com/office/drawing/2014/main" id="{594B5077-16F3-4CC1-AC33-90607876E241}"/>
                </a:ext>
              </a:extLst>
            </p:cNvPr>
            <p:cNvSpPr>
              <a:spLocks noChangeArrowheads="1"/>
            </p:cNvSpPr>
            <p:nvPr/>
          </p:nvSpPr>
          <p:spPr bwMode="auto">
            <a:xfrm>
              <a:off x="859" y="15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Oval 334">
              <a:extLst>
                <a:ext uri="{FF2B5EF4-FFF2-40B4-BE49-F238E27FC236}">
                  <a16:creationId xmlns:a16="http://schemas.microsoft.com/office/drawing/2014/main" id="{8DAA6C63-924C-4A52-A90A-2E1CF61E0388}"/>
                </a:ext>
              </a:extLst>
            </p:cNvPr>
            <p:cNvSpPr>
              <a:spLocks noChangeArrowheads="1"/>
            </p:cNvSpPr>
            <p:nvPr/>
          </p:nvSpPr>
          <p:spPr bwMode="auto">
            <a:xfrm>
              <a:off x="921" y="156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Oval 335">
              <a:extLst>
                <a:ext uri="{FF2B5EF4-FFF2-40B4-BE49-F238E27FC236}">
                  <a16:creationId xmlns:a16="http://schemas.microsoft.com/office/drawing/2014/main" id="{035A1A6E-782E-40A4-A61A-2DA58FA4D2A3}"/>
                </a:ext>
              </a:extLst>
            </p:cNvPr>
            <p:cNvSpPr>
              <a:spLocks noChangeArrowheads="1"/>
            </p:cNvSpPr>
            <p:nvPr/>
          </p:nvSpPr>
          <p:spPr bwMode="auto">
            <a:xfrm>
              <a:off x="984" y="1555"/>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Oval 336">
              <a:extLst>
                <a:ext uri="{FF2B5EF4-FFF2-40B4-BE49-F238E27FC236}">
                  <a16:creationId xmlns:a16="http://schemas.microsoft.com/office/drawing/2014/main" id="{10B6922E-4701-43E6-8DDE-AA9A737C45B0}"/>
                </a:ext>
              </a:extLst>
            </p:cNvPr>
            <p:cNvSpPr>
              <a:spLocks noChangeArrowheads="1"/>
            </p:cNvSpPr>
            <p:nvPr/>
          </p:nvSpPr>
          <p:spPr bwMode="auto">
            <a:xfrm>
              <a:off x="1048" y="1552"/>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Oval 337">
              <a:extLst>
                <a:ext uri="{FF2B5EF4-FFF2-40B4-BE49-F238E27FC236}">
                  <a16:creationId xmlns:a16="http://schemas.microsoft.com/office/drawing/2014/main" id="{6EA77592-B6E1-4BBC-87A6-71D77DB916E7}"/>
                </a:ext>
              </a:extLst>
            </p:cNvPr>
            <p:cNvSpPr>
              <a:spLocks noChangeArrowheads="1"/>
            </p:cNvSpPr>
            <p:nvPr/>
          </p:nvSpPr>
          <p:spPr bwMode="auto">
            <a:xfrm>
              <a:off x="1112" y="155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Oval 338">
              <a:extLst>
                <a:ext uri="{FF2B5EF4-FFF2-40B4-BE49-F238E27FC236}">
                  <a16:creationId xmlns:a16="http://schemas.microsoft.com/office/drawing/2014/main" id="{29DEB158-82D1-4F82-8455-EE97F54A5155}"/>
                </a:ext>
              </a:extLst>
            </p:cNvPr>
            <p:cNvSpPr>
              <a:spLocks noChangeArrowheads="1"/>
            </p:cNvSpPr>
            <p:nvPr/>
          </p:nvSpPr>
          <p:spPr bwMode="auto">
            <a:xfrm>
              <a:off x="1175" y="1562"/>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Oval 339">
              <a:extLst>
                <a:ext uri="{FF2B5EF4-FFF2-40B4-BE49-F238E27FC236}">
                  <a16:creationId xmlns:a16="http://schemas.microsoft.com/office/drawing/2014/main" id="{55BA58FA-98DA-4143-8484-3D200A919E3F}"/>
                </a:ext>
              </a:extLst>
            </p:cNvPr>
            <p:cNvSpPr>
              <a:spLocks noChangeArrowheads="1"/>
            </p:cNvSpPr>
            <p:nvPr/>
          </p:nvSpPr>
          <p:spPr bwMode="auto">
            <a:xfrm>
              <a:off x="1238" y="1575"/>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Oval 340">
              <a:extLst>
                <a:ext uri="{FF2B5EF4-FFF2-40B4-BE49-F238E27FC236}">
                  <a16:creationId xmlns:a16="http://schemas.microsoft.com/office/drawing/2014/main" id="{58A65214-8B86-49CE-A684-65302B763608}"/>
                </a:ext>
              </a:extLst>
            </p:cNvPr>
            <p:cNvSpPr>
              <a:spLocks noChangeArrowheads="1"/>
            </p:cNvSpPr>
            <p:nvPr/>
          </p:nvSpPr>
          <p:spPr bwMode="auto">
            <a:xfrm>
              <a:off x="1300" y="1593"/>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Oval 341">
              <a:extLst>
                <a:ext uri="{FF2B5EF4-FFF2-40B4-BE49-F238E27FC236}">
                  <a16:creationId xmlns:a16="http://schemas.microsoft.com/office/drawing/2014/main" id="{4CC8C68E-B6C6-400A-82F0-AE27158696DD}"/>
                </a:ext>
              </a:extLst>
            </p:cNvPr>
            <p:cNvSpPr>
              <a:spLocks noChangeArrowheads="1"/>
            </p:cNvSpPr>
            <p:nvPr/>
          </p:nvSpPr>
          <p:spPr bwMode="auto">
            <a:xfrm>
              <a:off x="1359" y="1614"/>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Oval 342">
              <a:extLst>
                <a:ext uri="{FF2B5EF4-FFF2-40B4-BE49-F238E27FC236}">
                  <a16:creationId xmlns:a16="http://schemas.microsoft.com/office/drawing/2014/main" id="{4AABEA01-7995-47D5-A97A-27AD521CC5EB}"/>
                </a:ext>
              </a:extLst>
            </p:cNvPr>
            <p:cNvSpPr>
              <a:spLocks noChangeArrowheads="1"/>
            </p:cNvSpPr>
            <p:nvPr/>
          </p:nvSpPr>
          <p:spPr bwMode="auto">
            <a:xfrm>
              <a:off x="1418" y="164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Oval 343">
              <a:extLst>
                <a:ext uri="{FF2B5EF4-FFF2-40B4-BE49-F238E27FC236}">
                  <a16:creationId xmlns:a16="http://schemas.microsoft.com/office/drawing/2014/main" id="{5AB44888-4597-4A63-86A7-627E05CD6D0F}"/>
                </a:ext>
              </a:extLst>
            </p:cNvPr>
            <p:cNvSpPr>
              <a:spLocks noChangeArrowheads="1"/>
            </p:cNvSpPr>
            <p:nvPr/>
          </p:nvSpPr>
          <p:spPr bwMode="auto">
            <a:xfrm>
              <a:off x="1473" y="167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9" name="Oval 344">
              <a:extLst>
                <a:ext uri="{FF2B5EF4-FFF2-40B4-BE49-F238E27FC236}">
                  <a16:creationId xmlns:a16="http://schemas.microsoft.com/office/drawing/2014/main" id="{0570E493-0710-4A45-8C89-7412475024D7}"/>
                </a:ext>
              </a:extLst>
            </p:cNvPr>
            <p:cNvSpPr>
              <a:spLocks noChangeArrowheads="1"/>
            </p:cNvSpPr>
            <p:nvPr/>
          </p:nvSpPr>
          <p:spPr bwMode="auto">
            <a:xfrm>
              <a:off x="1525" y="1706"/>
              <a:ext cx="10"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Oval 345">
              <a:extLst>
                <a:ext uri="{FF2B5EF4-FFF2-40B4-BE49-F238E27FC236}">
                  <a16:creationId xmlns:a16="http://schemas.microsoft.com/office/drawing/2014/main" id="{964BE5D1-910D-4FFA-A2E6-36EED0EE4ABB}"/>
                </a:ext>
              </a:extLst>
            </p:cNvPr>
            <p:cNvSpPr>
              <a:spLocks noChangeArrowheads="1"/>
            </p:cNvSpPr>
            <p:nvPr/>
          </p:nvSpPr>
          <p:spPr bwMode="auto">
            <a:xfrm>
              <a:off x="1577" y="174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Oval 346">
              <a:extLst>
                <a:ext uri="{FF2B5EF4-FFF2-40B4-BE49-F238E27FC236}">
                  <a16:creationId xmlns:a16="http://schemas.microsoft.com/office/drawing/2014/main" id="{54B64426-754D-4CA9-90A7-B9E064FF0DB8}"/>
                </a:ext>
              </a:extLst>
            </p:cNvPr>
            <p:cNvSpPr>
              <a:spLocks noChangeArrowheads="1"/>
            </p:cNvSpPr>
            <p:nvPr/>
          </p:nvSpPr>
          <p:spPr bwMode="auto">
            <a:xfrm>
              <a:off x="1624" y="179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Oval 347">
              <a:extLst>
                <a:ext uri="{FF2B5EF4-FFF2-40B4-BE49-F238E27FC236}">
                  <a16:creationId xmlns:a16="http://schemas.microsoft.com/office/drawing/2014/main" id="{6DE4FF5A-5DDF-4DDA-B67D-F91E4504CDC6}"/>
                </a:ext>
              </a:extLst>
            </p:cNvPr>
            <p:cNvSpPr>
              <a:spLocks noChangeArrowheads="1"/>
            </p:cNvSpPr>
            <p:nvPr/>
          </p:nvSpPr>
          <p:spPr bwMode="auto">
            <a:xfrm>
              <a:off x="1667"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Oval 348">
              <a:extLst>
                <a:ext uri="{FF2B5EF4-FFF2-40B4-BE49-F238E27FC236}">
                  <a16:creationId xmlns:a16="http://schemas.microsoft.com/office/drawing/2014/main" id="{1D916F1C-E9FB-4D11-AA70-40F680CEED74}"/>
                </a:ext>
              </a:extLst>
            </p:cNvPr>
            <p:cNvSpPr>
              <a:spLocks noChangeArrowheads="1"/>
            </p:cNvSpPr>
            <p:nvPr/>
          </p:nvSpPr>
          <p:spPr bwMode="auto">
            <a:xfrm>
              <a:off x="1704" y="1885"/>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Oval 349">
              <a:extLst>
                <a:ext uri="{FF2B5EF4-FFF2-40B4-BE49-F238E27FC236}">
                  <a16:creationId xmlns:a16="http://schemas.microsoft.com/office/drawing/2014/main" id="{F45FEBC8-2570-43EF-A324-C22DCBB51394}"/>
                </a:ext>
              </a:extLst>
            </p:cNvPr>
            <p:cNvSpPr>
              <a:spLocks noChangeArrowheads="1"/>
            </p:cNvSpPr>
            <p:nvPr/>
          </p:nvSpPr>
          <p:spPr bwMode="auto">
            <a:xfrm>
              <a:off x="1741" y="1939"/>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Oval 350">
              <a:extLst>
                <a:ext uri="{FF2B5EF4-FFF2-40B4-BE49-F238E27FC236}">
                  <a16:creationId xmlns:a16="http://schemas.microsoft.com/office/drawing/2014/main" id="{A7AE4896-7A7A-4E05-9613-6251295F1814}"/>
                </a:ext>
              </a:extLst>
            </p:cNvPr>
            <p:cNvSpPr>
              <a:spLocks noChangeArrowheads="1"/>
            </p:cNvSpPr>
            <p:nvPr/>
          </p:nvSpPr>
          <p:spPr bwMode="auto">
            <a:xfrm>
              <a:off x="1773" y="1996"/>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Oval 351">
              <a:extLst>
                <a:ext uri="{FF2B5EF4-FFF2-40B4-BE49-F238E27FC236}">
                  <a16:creationId xmlns:a16="http://schemas.microsoft.com/office/drawing/2014/main" id="{A1B57800-43A1-4A88-8C53-BF278D8D792E}"/>
                </a:ext>
              </a:extLst>
            </p:cNvPr>
            <p:cNvSpPr>
              <a:spLocks noChangeArrowheads="1"/>
            </p:cNvSpPr>
            <p:nvPr/>
          </p:nvSpPr>
          <p:spPr bwMode="auto">
            <a:xfrm>
              <a:off x="1798" y="205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Oval 352">
              <a:extLst>
                <a:ext uri="{FF2B5EF4-FFF2-40B4-BE49-F238E27FC236}">
                  <a16:creationId xmlns:a16="http://schemas.microsoft.com/office/drawing/2014/main" id="{5EA2E1A4-D333-4031-B8E8-66FADD4583E7}"/>
                </a:ext>
              </a:extLst>
            </p:cNvPr>
            <p:cNvSpPr>
              <a:spLocks noChangeArrowheads="1"/>
            </p:cNvSpPr>
            <p:nvPr/>
          </p:nvSpPr>
          <p:spPr bwMode="auto">
            <a:xfrm>
              <a:off x="1821" y="2113"/>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Oval 353">
              <a:extLst>
                <a:ext uri="{FF2B5EF4-FFF2-40B4-BE49-F238E27FC236}">
                  <a16:creationId xmlns:a16="http://schemas.microsoft.com/office/drawing/2014/main" id="{F8D51645-2D28-4420-B6E1-865CA3DB201C}"/>
                </a:ext>
              </a:extLst>
            </p:cNvPr>
            <p:cNvSpPr>
              <a:spLocks noChangeArrowheads="1"/>
            </p:cNvSpPr>
            <p:nvPr/>
          </p:nvSpPr>
          <p:spPr bwMode="auto">
            <a:xfrm>
              <a:off x="1837" y="2173"/>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Oval 354">
              <a:extLst>
                <a:ext uri="{FF2B5EF4-FFF2-40B4-BE49-F238E27FC236}">
                  <a16:creationId xmlns:a16="http://schemas.microsoft.com/office/drawing/2014/main" id="{85353C99-D4FC-4120-B0AD-810B3A754CA2}"/>
                </a:ext>
              </a:extLst>
            </p:cNvPr>
            <p:cNvSpPr>
              <a:spLocks noChangeArrowheads="1"/>
            </p:cNvSpPr>
            <p:nvPr/>
          </p:nvSpPr>
          <p:spPr bwMode="auto">
            <a:xfrm>
              <a:off x="1848" y="223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Oval 355">
              <a:extLst>
                <a:ext uri="{FF2B5EF4-FFF2-40B4-BE49-F238E27FC236}">
                  <a16:creationId xmlns:a16="http://schemas.microsoft.com/office/drawing/2014/main" id="{0B174578-1A5E-45C6-91A8-F1FCBF3CCF92}"/>
                </a:ext>
              </a:extLst>
            </p:cNvPr>
            <p:cNvSpPr>
              <a:spLocks noChangeArrowheads="1"/>
            </p:cNvSpPr>
            <p:nvPr/>
          </p:nvSpPr>
          <p:spPr bwMode="auto">
            <a:xfrm>
              <a:off x="1855" y="2297"/>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65" y="1478597"/>
            <a:ext cx="2607025" cy="2604120"/>
          </a:xfrm>
          <a:prstGeom prst="rect">
            <a:avLst/>
          </a:prstGeom>
        </p:spPr>
      </p:pic>
      <p:sp>
        <p:nvSpPr>
          <p:cNvPr id="2" name="Title 1"/>
          <p:cNvSpPr>
            <a:spLocks noGrp="1"/>
          </p:cNvSpPr>
          <p:nvPr>
            <p:ph type="title"/>
          </p:nvPr>
        </p:nvSpPr>
        <p:spPr/>
        <p:txBody>
          <a:bodyPr/>
          <a:lstStyle/>
          <a:p>
            <a:r>
              <a:rPr lang="en-US"/>
              <a:t>The HPCC Systems Components</a:t>
            </a:r>
            <a:endParaRPr lang="en-US" dirty="0"/>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HPCC Systems Introduction - visit us at www.hpccsystems.com</a:t>
            </a:r>
          </a:p>
        </p:txBody>
      </p:sp>
      <p:sp>
        <p:nvSpPr>
          <p:cNvPr id="20" name="TextBox 19"/>
          <p:cNvSpPr txBox="1"/>
          <p:nvPr/>
        </p:nvSpPr>
        <p:spPr>
          <a:xfrm>
            <a:off x="867153" y="2334381"/>
            <a:ext cx="160964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Big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Unstructured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Semi-structured</a:t>
            </a:r>
          </a:p>
        </p:txBody>
      </p:sp>
      <p:sp>
        <p:nvSpPr>
          <p:cNvPr id="26" name="Freeform 5"/>
          <p:cNvSpPr>
            <a:spLocks/>
          </p:cNvSpPr>
          <p:nvPr/>
        </p:nvSpPr>
        <p:spPr bwMode="auto">
          <a:xfrm>
            <a:off x="3491874" y="260658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5"/>
          <p:cNvSpPr>
            <a:spLocks/>
          </p:cNvSpPr>
          <p:nvPr/>
        </p:nvSpPr>
        <p:spPr bwMode="auto">
          <a:xfrm flipH="1">
            <a:off x="3248606" y="2760474"/>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5"/>
          <p:cNvSpPr>
            <a:spLocks/>
          </p:cNvSpPr>
          <p:nvPr/>
        </p:nvSpPr>
        <p:spPr bwMode="auto">
          <a:xfrm>
            <a:off x="6707723" y="24931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5"/>
          <p:cNvSpPr>
            <a:spLocks/>
          </p:cNvSpPr>
          <p:nvPr/>
        </p:nvSpPr>
        <p:spPr bwMode="auto">
          <a:xfrm rot="17875279">
            <a:off x="7365298" y="3774082"/>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5"/>
          <p:cNvSpPr>
            <a:spLocks/>
          </p:cNvSpPr>
          <p:nvPr/>
        </p:nvSpPr>
        <p:spPr bwMode="auto">
          <a:xfrm rot="3724721" flipH="1">
            <a:off x="6302446" y="378508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TextBox 54"/>
          <p:cNvSpPr txBox="1"/>
          <p:nvPr/>
        </p:nvSpPr>
        <p:spPr>
          <a:xfrm>
            <a:off x="6150722" y="4347566"/>
            <a:ext cx="1609649"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ECL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Programming Language</a:t>
            </a:r>
          </a:p>
        </p:txBody>
      </p:sp>
      <p:sp>
        <p:nvSpPr>
          <p:cNvPr id="58" name="Freeform 5"/>
          <p:cNvSpPr>
            <a:spLocks/>
          </p:cNvSpPr>
          <p:nvPr/>
        </p:nvSpPr>
        <p:spPr bwMode="auto">
          <a:xfrm>
            <a:off x="3384006" y="47826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TextBox 58"/>
          <p:cNvSpPr txBox="1"/>
          <p:nvPr/>
        </p:nvSpPr>
        <p:spPr>
          <a:xfrm>
            <a:off x="904784" y="4476561"/>
            <a:ext cx="153438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a:ea typeface="+mn-ea"/>
                <a:cs typeface="+mn-cs"/>
              </a:rPr>
              <a:t>Using VS Code ECL</a:t>
            </a:r>
          </a:p>
        </p:txBody>
      </p:sp>
      <p:sp>
        <p:nvSpPr>
          <p:cNvPr id="12" name="Freeform 5"/>
          <p:cNvSpPr>
            <a:spLocks noEditPoints="1"/>
          </p:cNvSpPr>
          <p:nvPr/>
        </p:nvSpPr>
        <p:spPr bwMode="auto">
          <a:xfrm>
            <a:off x="10641013" y="2817018"/>
            <a:ext cx="838200" cy="838200"/>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6"/>
          <p:cNvSpPr>
            <a:spLocks noEditPoints="1"/>
          </p:cNvSpPr>
          <p:nvPr/>
        </p:nvSpPr>
        <p:spPr bwMode="auto">
          <a:xfrm>
            <a:off x="10558463" y="1493043"/>
            <a:ext cx="1001713" cy="1001713"/>
          </a:xfrm>
          <a:custGeom>
            <a:avLst/>
            <a:gdLst>
              <a:gd name="T0" fmla="*/ 762 w 792"/>
              <a:gd name="T1" fmla="*/ 363 h 793"/>
              <a:gd name="T2" fmla="*/ 524 w 792"/>
              <a:gd name="T3" fmla="*/ 363 h 793"/>
              <a:gd name="T4" fmla="*/ 429 w 792"/>
              <a:gd name="T5" fmla="*/ 269 h 793"/>
              <a:gd name="T6" fmla="*/ 429 w 792"/>
              <a:gd name="T7" fmla="*/ 135 h 793"/>
              <a:gd name="T8" fmla="*/ 633 w 792"/>
              <a:gd name="T9" fmla="*/ 280 h 793"/>
              <a:gd name="T10" fmla="*/ 661 w 792"/>
              <a:gd name="T11" fmla="*/ 297 h 793"/>
              <a:gd name="T12" fmla="*/ 666 w 792"/>
              <a:gd name="T13" fmla="*/ 297 h 793"/>
              <a:gd name="T14" fmla="*/ 694 w 792"/>
              <a:gd name="T15" fmla="*/ 254 h 793"/>
              <a:gd name="T16" fmla="*/ 429 w 792"/>
              <a:gd name="T17" fmla="*/ 68 h 793"/>
              <a:gd name="T18" fmla="*/ 429 w 792"/>
              <a:gd name="T19" fmla="*/ 31 h 793"/>
              <a:gd name="T20" fmla="*/ 398 w 792"/>
              <a:gd name="T21" fmla="*/ 0 h 793"/>
              <a:gd name="T22" fmla="*/ 394 w 792"/>
              <a:gd name="T23" fmla="*/ 0 h 793"/>
              <a:gd name="T24" fmla="*/ 363 w 792"/>
              <a:gd name="T25" fmla="*/ 31 h 793"/>
              <a:gd name="T26" fmla="*/ 363 w 792"/>
              <a:gd name="T27" fmla="*/ 68 h 793"/>
              <a:gd name="T28" fmla="*/ 99 w 792"/>
              <a:gd name="T29" fmla="*/ 254 h 793"/>
              <a:gd name="T30" fmla="*/ 127 w 792"/>
              <a:gd name="T31" fmla="*/ 297 h 793"/>
              <a:gd name="T32" fmla="*/ 132 w 792"/>
              <a:gd name="T33" fmla="*/ 297 h 793"/>
              <a:gd name="T34" fmla="*/ 159 w 792"/>
              <a:gd name="T35" fmla="*/ 280 h 793"/>
              <a:gd name="T36" fmla="*/ 363 w 792"/>
              <a:gd name="T37" fmla="*/ 135 h 793"/>
              <a:gd name="T38" fmla="*/ 363 w 792"/>
              <a:gd name="T39" fmla="*/ 269 h 793"/>
              <a:gd name="T40" fmla="*/ 269 w 792"/>
              <a:gd name="T41" fmla="*/ 363 h 793"/>
              <a:gd name="T42" fmla="*/ 31 w 792"/>
              <a:gd name="T43" fmla="*/ 363 h 793"/>
              <a:gd name="T44" fmla="*/ 0 w 792"/>
              <a:gd name="T45" fmla="*/ 394 h 793"/>
              <a:gd name="T46" fmla="*/ 0 w 792"/>
              <a:gd name="T47" fmla="*/ 399 h 793"/>
              <a:gd name="T48" fmla="*/ 31 w 792"/>
              <a:gd name="T49" fmla="*/ 429 h 793"/>
              <a:gd name="T50" fmla="*/ 68 w 792"/>
              <a:gd name="T51" fmla="*/ 429 h 793"/>
              <a:gd name="T52" fmla="*/ 363 w 792"/>
              <a:gd name="T53" fmla="*/ 725 h 793"/>
              <a:gd name="T54" fmla="*/ 363 w 792"/>
              <a:gd name="T55" fmla="*/ 762 h 793"/>
              <a:gd name="T56" fmla="*/ 394 w 792"/>
              <a:gd name="T57" fmla="*/ 793 h 793"/>
              <a:gd name="T58" fmla="*/ 398 w 792"/>
              <a:gd name="T59" fmla="*/ 793 h 793"/>
              <a:gd name="T60" fmla="*/ 429 w 792"/>
              <a:gd name="T61" fmla="*/ 762 h 793"/>
              <a:gd name="T62" fmla="*/ 429 w 792"/>
              <a:gd name="T63" fmla="*/ 725 h 793"/>
              <a:gd name="T64" fmla="*/ 725 w 792"/>
              <a:gd name="T65" fmla="*/ 429 h 793"/>
              <a:gd name="T66" fmla="*/ 762 w 792"/>
              <a:gd name="T67" fmla="*/ 429 h 793"/>
              <a:gd name="T68" fmla="*/ 792 w 792"/>
              <a:gd name="T69" fmla="*/ 399 h 793"/>
              <a:gd name="T70" fmla="*/ 792 w 792"/>
              <a:gd name="T71" fmla="*/ 394 h 793"/>
              <a:gd name="T72" fmla="*/ 762 w 792"/>
              <a:gd name="T73" fmla="*/ 363 h 793"/>
              <a:gd name="T74" fmla="*/ 381 w 792"/>
              <a:gd name="T75" fmla="*/ 332 h 793"/>
              <a:gd name="T76" fmla="*/ 461 w 792"/>
              <a:gd name="T77" fmla="*/ 412 h 793"/>
              <a:gd name="T78" fmla="*/ 411 w 792"/>
              <a:gd name="T79" fmla="*/ 461 h 793"/>
              <a:gd name="T80" fmla="*/ 332 w 792"/>
              <a:gd name="T81" fmla="*/ 381 h 793"/>
              <a:gd name="T82" fmla="*/ 381 w 792"/>
              <a:gd name="T83" fmla="*/ 332 h 793"/>
              <a:gd name="T84" fmla="*/ 134 w 792"/>
              <a:gd name="T85" fmla="*/ 429 h 793"/>
              <a:gd name="T86" fmla="*/ 269 w 792"/>
              <a:gd name="T87" fmla="*/ 429 h 793"/>
              <a:gd name="T88" fmla="*/ 363 w 792"/>
              <a:gd name="T89" fmla="*/ 524 h 793"/>
              <a:gd name="T90" fmla="*/ 363 w 792"/>
              <a:gd name="T91" fmla="*/ 658 h 793"/>
              <a:gd name="T92" fmla="*/ 134 w 792"/>
              <a:gd name="T93" fmla="*/ 429 h 793"/>
              <a:gd name="T94" fmla="*/ 429 w 792"/>
              <a:gd name="T95" fmla="*/ 658 h 793"/>
              <a:gd name="T96" fmla="*/ 429 w 792"/>
              <a:gd name="T97" fmla="*/ 524 h 793"/>
              <a:gd name="T98" fmla="*/ 524 w 792"/>
              <a:gd name="T99" fmla="*/ 429 h 793"/>
              <a:gd name="T100" fmla="*/ 658 w 792"/>
              <a:gd name="T101" fmla="*/ 429 h 793"/>
              <a:gd name="T102" fmla="*/ 429 w 792"/>
              <a:gd name="T103" fmla="*/ 65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2" h="793">
                <a:moveTo>
                  <a:pt x="762" y="363"/>
                </a:moveTo>
                <a:cubicBezTo>
                  <a:pt x="524" y="363"/>
                  <a:pt x="524" y="363"/>
                  <a:pt x="524" y="363"/>
                </a:cubicBezTo>
                <a:cubicBezTo>
                  <a:pt x="512" y="317"/>
                  <a:pt x="475" y="281"/>
                  <a:pt x="429" y="269"/>
                </a:cubicBezTo>
                <a:cubicBezTo>
                  <a:pt x="429" y="135"/>
                  <a:pt x="429" y="135"/>
                  <a:pt x="429" y="135"/>
                </a:cubicBezTo>
                <a:cubicBezTo>
                  <a:pt x="519" y="146"/>
                  <a:pt x="595" y="202"/>
                  <a:pt x="633" y="280"/>
                </a:cubicBezTo>
                <a:cubicBezTo>
                  <a:pt x="638" y="291"/>
                  <a:pt x="649" y="297"/>
                  <a:pt x="661" y="297"/>
                </a:cubicBezTo>
                <a:cubicBezTo>
                  <a:pt x="666" y="297"/>
                  <a:pt x="666" y="297"/>
                  <a:pt x="666" y="297"/>
                </a:cubicBezTo>
                <a:cubicBezTo>
                  <a:pt x="688" y="297"/>
                  <a:pt x="704" y="274"/>
                  <a:pt x="694" y="254"/>
                </a:cubicBezTo>
                <a:cubicBezTo>
                  <a:pt x="645" y="153"/>
                  <a:pt x="546" y="80"/>
                  <a:pt x="429" y="68"/>
                </a:cubicBezTo>
                <a:cubicBezTo>
                  <a:pt x="429" y="31"/>
                  <a:pt x="429" y="31"/>
                  <a:pt x="429" y="31"/>
                </a:cubicBezTo>
                <a:cubicBezTo>
                  <a:pt x="429" y="14"/>
                  <a:pt x="415" y="0"/>
                  <a:pt x="398" y="0"/>
                </a:cubicBezTo>
                <a:cubicBezTo>
                  <a:pt x="394" y="0"/>
                  <a:pt x="394" y="0"/>
                  <a:pt x="394" y="0"/>
                </a:cubicBezTo>
                <a:cubicBezTo>
                  <a:pt x="377" y="0"/>
                  <a:pt x="363" y="14"/>
                  <a:pt x="363" y="31"/>
                </a:cubicBezTo>
                <a:cubicBezTo>
                  <a:pt x="363" y="68"/>
                  <a:pt x="363" y="68"/>
                  <a:pt x="363" y="68"/>
                </a:cubicBezTo>
                <a:cubicBezTo>
                  <a:pt x="246" y="80"/>
                  <a:pt x="147" y="153"/>
                  <a:pt x="99" y="254"/>
                </a:cubicBezTo>
                <a:cubicBezTo>
                  <a:pt x="89" y="274"/>
                  <a:pt x="104" y="297"/>
                  <a:pt x="127" y="297"/>
                </a:cubicBezTo>
                <a:cubicBezTo>
                  <a:pt x="132" y="297"/>
                  <a:pt x="132" y="297"/>
                  <a:pt x="132" y="297"/>
                </a:cubicBezTo>
                <a:cubicBezTo>
                  <a:pt x="143" y="297"/>
                  <a:pt x="154" y="291"/>
                  <a:pt x="159" y="280"/>
                </a:cubicBezTo>
                <a:cubicBezTo>
                  <a:pt x="198" y="202"/>
                  <a:pt x="273" y="146"/>
                  <a:pt x="363" y="135"/>
                </a:cubicBezTo>
                <a:cubicBezTo>
                  <a:pt x="363" y="269"/>
                  <a:pt x="363" y="269"/>
                  <a:pt x="363" y="269"/>
                </a:cubicBezTo>
                <a:cubicBezTo>
                  <a:pt x="317" y="281"/>
                  <a:pt x="281" y="317"/>
                  <a:pt x="269" y="363"/>
                </a:cubicBezTo>
                <a:cubicBezTo>
                  <a:pt x="31" y="363"/>
                  <a:pt x="31" y="363"/>
                  <a:pt x="31" y="363"/>
                </a:cubicBezTo>
                <a:cubicBezTo>
                  <a:pt x="14" y="363"/>
                  <a:pt x="0" y="377"/>
                  <a:pt x="0" y="394"/>
                </a:cubicBezTo>
                <a:cubicBezTo>
                  <a:pt x="0" y="399"/>
                  <a:pt x="0" y="399"/>
                  <a:pt x="0" y="399"/>
                </a:cubicBezTo>
                <a:cubicBezTo>
                  <a:pt x="0" y="416"/>
                  <a:pt x="14" y="429"/>
                  <a:pt x="31" y="429"/>
                </a:cubicBezTo>
                <a:cubicBezTo>
                  <a:pt x="68" y="429"/>
                  <a:pt x="68" y="429"/>
                  <a:pt x="68" y="429"/>
                </a:cubicBezTo>
                <a:cubicBezTo>
                  <a:pt x="83" y="585"/>
                  <a:pt x="208" y="709"/>
                  <a:pt x="363" y="725"/>
                </a:cubicBezTo>
                <a:cubicBezTo>
                  <a:pt x="363" y="762"/>
                  <a:pt x="363" y="762"/>
                  <a:pt x="363" y="762"/>
                </a:cubicBezTo>
                <a:cubicBezTo>
                  <a:pt x="363" y="779"/>
                  <a:pt x="377" y="793"/>
                  <a:pt x="394" y="793"/>
                </a:cubicBezTo>
                <a:cubicBezTo>
                  <a:pt x="398" y="793"/>
                  <a:pt x="398" y="793"/>
                  <a:pt x="398" y="793"/>
                </a:cubicBezTo>
                <a:cubicBezTo>
                  <a:pt x="415" y="793"/>
                  <a:pt x="429" y="779"/>
                  <a:pt x="429" y="762"/>
                </a:cubicBezTo>
                <a:cubicBezTo>
                  <a:pt x="429" y="725"/>
                  <a:pt x="429" y="725"/>
                  <a:pt x="429" y="725"/>
                </a:cubicBezTo>
                <a:cubicBezTo>
                  <a:pt x="585" y="709"/>
                  <a:pt x="709" y="585"/>
                  <a:pt x="725" y="429"/>
                </a:cubicBezTo>
                <a:cubicBezTo>
                  <a:pt x="762" y="429"/>
                  <a:pt x="762" y="429"/>
                  <a:pt x="762" y="429"/>
                </a:cubicBezTo>
                <a:cubicBezTo>
                  <a:pt x="778" y="429"/>
                  <a:pt x="792" y="416"/>
                  <a:pt x="792" y="399"/>
                </a:cubicBezTo>
                <a:cubicBezTo>
                  <a:pt x="792" y="394"/>
                  <a:pt x="792" y="394"/>
                  <a:pt x="792" y="394"/>
                </a:cubicBezTo>
                <a:cubicBezTo>
                  <a:pt x="792" y="377"/>
                  <a:pt x="778" y="363"/>
                  <a:pt x="762" y="363"/>
                </a:cubicBezTo>
                <a:close/>
                <a:moveTo>
                  <a:pt x="381" y="332"/>
                </a:moveTo>
                <a:cubicBezTo>
                  <a:pt x="429" y="321"/>
                  <a:pt x="471" y="363"/>
                  <a:pt x="461" y="412"/>
                </a:cubicBezTo>
                <a:cubicBezTo>
                  <a:pt x="455" y="436"/>
                  <a:pt x="436" y="455"/>
                  <a:pt x="411" y="461"/>
                </a:cubicBezTo>
                <a:cubicBezTo>
                  <a:pt x="363" y="472"/>
                  <a:pt x="321" y="429"/>
                  <a:pt x="332" y="381"/>
                </a:cubicBezTo>
                <a:cubicBezTo>
                  <a:pt x="337" y="357"/>
                  <a:pt x="357" y="338"/>
                  <a:pt x="381" y="332"/>
                </a:cubicBezTo>
                <a:close/>
                <a:moveTo>
                  <a:pt x="134" y="429"/>
                </a:moveTo>
                <a:cubicBezTo>
                  <a:pt x="269" y="429"/>
                  <a:pt x="269" y="429"/>
                  <a:pt x="269" y="429"/>
                </a:cubicBezTo>
                <a:cubicBezTo>
                  <a:pt x="281" y="476"/>
                  <a:pt x="317" y="512"/>
                  <a:pt x="363" y="524"/>
                </a:cubicBezTo>
                <a:cubicBezTo>
                  <a:pt x="363" y="658"/>
                  <a:pt x="363" y="658"/>
                  <a:pt x="363" y="658"/>
                </a:cubicBezTo>
                <a:cubicBezTo>
                  <a:pt x="244" y="643"/>
                  <a:pt x="149" y="549"/>
                  <a:pt x="134" y="429"/>
                </a:cubicBezTo>
                <a:close/>
                <a:moveTo>
                  <a:pt x="429" y="658"/>
                </a:moveTo>
                <a:cubicBezTo>
                  <a:pt x="429" y="524"/>
                  <a:pt x="429" y="524"/>
                  <a:pt x="429" y="524"/>
                </a:cubicBezTo>
                <a:cubicBezTo>
                  <a:pt x="475" y="512"/>
                  <a:pt x="512" y="476"/>
                  <a:pt x="524" y="429"/>
                </a:cubicBezTo>
                <a:cubicBezTo>
                  <a:pt x="658" y="429"/>
                  <a:pt x="658" y="429"/>
                  <a:pt x="658" y="429"/>
                </a:cubicBezTo>
                <a:cubicBezTo>
                  <a:pt x="643" y="549"/>
                  <a:pt x="548" y="643"/>
                  <a:pt x="429" y="658"/>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4" name="Group 43"/>
          <p:cNvGrpSpPr/>
          <p:nvPr/>
        </p:nvGrpSpPr>
        <p:grpSpPr>
          <a:xfrm>
            <a:off x="4279901" y="1373980"/>
            <a:ext cx="2343150" cy="2343150"/>
            <a:chOff x="4279901" y="1711325"/>
            <a:chExt cx="2343150" cy="2343150"/>
          </a:xfrm>
        </p:grpSpPr>
        <p:sp>
          <p:nvSpPr>
            <p:cNvPr id="14" name="Freeform 7"/>
            <p:cNvSpPr>
              <a:spLocks/>
            </p:cNvSpPr>
            <p:nvPr/>
          </p:nvSpPr>
          <p:spPr bwMode="auto">
            <a:xfrm>
              <a:off x="4279901" y="1711325"/>
              <a:ext cx="2343150" cy="2343150"/>
            </a:xfrm>
            <a:custGeom>
              <a:avLst/>
              <a:gdLst>
                <a:gd name="T0" fmla="*/ 976 w 1851"/>
                <a:gd name="T1" fmla="*/ 1852 h 1852"/>
                <a:gd name="T2" fmla="*/ 378 w 1851"/>
                <a:gd name="T3" fmla="*/ 1618 h 1852"/>
                <a:gd name="T4" fmla="*/ 330 w 1851"/>
                <a:gd name="T5" fmla="*/ 372 h 1852"/>
                <a:gd name="T6" fmla="*/ 1434 w 1851"/>
                <a:gd name="T7" fmla="*/ 216 h 1852"/>
                <a:gd name="T8" fmla="*/ 1445 w 1851"/>
                <a:gd name="T9" fmla="*/ 263 h 1852"/>
                <a:gd name="T10" fmla="*/ 1399 w 1851"/>
                <a:gd name="T11" fmla="*/ 274 h 1852"/>
                <a:gd name="T12" fmla="*/ 380 w 1851"/>
                <a:gd name="T13" fmla="*/ 418 h 1852"/>
                <a:gd name="T14" fmla="*/ 424 w 1851"/>
                <a:gd name="T15" fmla="*/ 1568 h 1852"/>
                <a:gd name="T16" fmla="*/ 1009 w 1851"/>
                <a:gd name="T17" fmla="*/ 1784 h 1852"/>
                <a:gd name="T18" fmla="*/ 1575 w 1851"/>
                <a:gd name="T19" fmla="*/ 1524 h 1852"/>
                <a:gd name="T20" fmla="*/ 1781 w 1851"/>
                <a:gd name="T21" fmla="*/ 1099 h 1852"/>
                <a:gd name="T22" fmla="*/ 1820 w 1851"/>
                <a:gd name="T23" fmla="*/ 1071 h 1852"/>
                <a:gd name="T24" fmla="*/ 1848 w 1851"/>
                <a:gd name="T25" fmla="*/ 1110 h 1852"/>
                <a:gd name="T26" fmla="*/ 1624 w 1851"/>
                <a:gd name="T27" fmla="*/ 1570 h 1852"/>
                <a:gd name="T28" fmla="*/ 1011 w 1851"/>
                <a:gd name="T29" fmla="*/ 1852 h 1852"/>
                <a:gd name="T30" fmla="*/ 976 w 1851"/>
                <a:gd name="T31" fmla="*/ 1852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1" h="1852">
                  <a:moveTo>
                    <a:pt x="976" y="1852"/>
                  </a:moveTo>
                  <a:cubicBezTo>
                    <a:pt x="754" y="1852"/>
                    <a:pt x="543" y="1770"/>
                    <a:pt x="378" y="1618"/>
                  </a:cubicBezTo>
                  <a:cubicBezTo>
                    <a:pt x="22" y="1288"/>
                    <a:pt x="0" y="729"/>
                    <a:pt x="330" y="372"/>
                  </a:cubicBezTo>
                  <a:cubicBezTo>
                    <a:pt x="614" y="66"/>
                    <a:pt x="1078" y="0"/>
                    <a:pt x="1434" y="216"/>
                  </a:cubicBezTo>
                  <a:cubicBezTo>
                    <a:pt x="1450" y="226"/>
                    <a:pt x="1455" y="247"/>
                    <a:pt x="1445" y="263"/>
                  </a:cubicBezTo>
                  <a:cubicBezTo>
                    <a:pt x="1435" y="279"/>
                    <a:pt x="1415" y="284"/>
                    <a:pt x="1399" y="274"/>
                  </a:cubicBezTo>
                  <a:cubicBezTo>
                    <a:pt x="1070" y="75"/>
                    <a:pt x="641" y="135"/>
                    <a:pt x="380" y="418"/>
                  </a:cubicBezTo>
                  <a:cubicBezTo>
                    <a:pt x="75" y="747"/>
                    <a:pt x="95" y="1263"/>
                    <a:pt x="424" y="1568"/>
                  </a:cubicBezTo>
                  <a:cubicBezTo>
                    <a:pt x="584" y="1716"/>
                    <a:pt x="791" y="1792"/>
                    <a:pt x="1009" y="1784"/>
                  </a:cubicBezTo>
                  <a:cubicBezTo>
                    <a:pt x="1226" y="1776"/>
                    <a:pt x="1427" y="1683"/>
                    <a:pt x="1575" y="1524"/>
                  </a:cubicBezTo>
                  <a:cubicBezTo>
                    <a:pt x="1684" y="1405"/>
                    <a:pt x="1756" y="1258"/>
                    <a:pt x="1781" y="1099"/>
                  </a:cubicBezTo>
                  <a:cubicBezTo>
                    <a:pt x="1784" y="1081"/>
                    <a:pt x="1801" y="1068"/>
                    <a:pt x="1820" y="1071"/>
                  </a:cubicBezTo>
                  <a:cubicBezTo>
                    <a:pt x="1838" y="1074"/>
                    <a:pt x="1851" y="1092"/>
                    <a:pt x="1848" y="1110"/>
                  </a:cubicBezTo>
                  <a:cubicBezTo>
                    <a:pt x="1820" y="1282"/>
                    <a:pt x="1743" y="1441"/>
                    <a:pt x="1624" y="1570"/>
                  </a:cubicBezTo>
                  <a:cubicBezTo>
                    <a:pt x="1464" y="1742"/>
                    <a:pt x="1247" y="1843"/>
                    <a:pt x="1011" y="1852"/>
                  </a:cubicBezTo>
                  <a:cubicBezTo>
                    <a:pt x="1000" y="1852"/>
                    <a:pt x="988" y="1852"/>
                    <a:pt x="976" y="1852"/>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8"/>
            <p:cNvSpPr>
              <a:spLocks/>
            </p:cNvSpPr>
            <p:nvPr/>
          </p:nvSpPr>
          <p:spPr bwMode="auto">
            <a:xfrm>
              <a:off x="6289676" y="2200275"/>
              <a:ext cx="331788" cy="606425"/>
            </a:xfrm>
            <a:custGeom>
              <a:avLst/>
              <a:gdLst>
                <a:gd name="T0" fmla="*/ 225 w 262"/>
                <a:gd name="T1" fmla="*/ 479 h 479"/>
                <a:gd name="T2" fmla="*/ 192 w 262"/>
                <a:gd name="T3" fmla="*/ 451 h 479"/>
                <a:gd name="T4" fmla="*/ 12 w 262"/>
                <a:gd name="T5" fmla="*/ 60 h 479"/>
                <a:gd name="T6" fmla="*/ 16 w 262"/>
                <a:gd name="T7" fmla="*/ 13 h 479"/>
                <a:gd name="T8" fmla="*/ 63 w 262"/>
                <a:gd name="T9" fmla="*/ 17 h 479"/>
                <a:gd name="T10" fmla="*/ 259 w 262"/>
                <a:gd name="T11" fmla="*/ 440 h 479"/>
                <a:gd name="T12" fmla="*/ 231 w 262"/>
                <a:gd name="T13" fmla="*/ 479 h 479"/>
                <a:gd name="T14" fmla="*/ 225 w 262"/>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79">
                  <a:moveTo>
                    <a:pt x="225" y="479"/>
                  </a:moveTo>
                  <a:cubicBezTo>
                    <a:pt x="209" y="479"/>
                    <a:pt x="195" y="468"/>
                    <a:pt x="192" y="451"/>
                  </a:cubicBezTo>
                  <a:cubicBezTo>
                    <a:pt x="168" y="307"/>
                    <a:pt x="106" y="172"/>
                    <a:pt x="12" y="60"/>
                  </a:cubicBezTo>
                  <a:cubicBezTo>
                    <a:pt x="0" y="46"/>
                    <a:pt x="1" y="25"/>
                    <a:pt x="16" y="13"/>
                  </a:cubicBezTo>
                  <a:cubicBezTo>
                    <a:pt x="30" y="0"/>
                    <a:pt x="51" y="2"/>
                    <a:pt x="63" y="17"/>
                  </a:cubicBezTo>
                  <a:cubicBezTo>
                    <a:pt x="165" y="137"/>
                    <a:pt x="233" y="284"/>
                    <a:pt x="259" y="440"/>
                  </a:cubicBezTo>
                  <a:cubicBezTo>
                    <a:pt x="262" y="458"/>
                    <a:pt x="249" y="476"/>
                    <a:pt x="231" y="479"/>
                  </a:cubicBezTo>
                  <a:cubicBezTo>
                    <a:pt x="229" y="479"/>
                    <a:pt x="227" y="479"/>
                    <a:pt x="225"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3" name="Group 42"/>
          <p:cNvGrpSpPr/>
          <p:nvPr/>
        </p:nvGrpSpPr>
        <p:grpSpPr>
          <a:xfrm>
            <a:off x="7292976" y="1480343"/>
            <a:ext cx="2244725" cy="2239963"/>
            <a:chOff x="7292976" y="1817688"/>
            <a:chExt cx="2244725" cy="2239963"/>
          </a:xfrm>
        </p:grpSpPr>
        <p:sp>
          <p:nvSpPr>
            <p:cNvPr id="17" name="Freeform 9"/>
            <p:cNvSpPr>
              <a:spLocks/>
            </p:cNvSpPr>
            <p:nvPr/>
          </p:nvSpPr>
          <p:spPr bwMode="auto">
            <a:xfrm>
              <a:off x="7292976" y="1817688"/>
              <a:ext cx="2244725" cy="2239963"/>
            </a:xfrm>
            <a:custGeom>
              <a:avLst/>
              <a:gdLst>
                <a:gd name="T0" fmla="*/ 874 w 1774"/>
                <a:gd name="T1" fmla="*/ 1770 h 1770"/>
                <a:gd name="T2" fmla="*/ 837 w 1774"/>
                <a:gd name="T3" fmla="*/ 1769 h 1770"/>
                <a:gd name="T4" fmla="*/ 3 w 1774"/>
                <a:gd name="T5" fmla="*/ 1030 h 1770"/>
                <a:gd name="T6" fmla="*/ 31 w 1774"/>
                <a:gd name="T7" fmla="*/ 991 h 1770"/>
                <a:gd name="T8" fmla="*/ 70 w 1774"/>
                <a:gd name="T9" fmla="*/ 1019 h 1770"/>
                <a:gd name="T10" fmla="*/ 840 w 1774"/>
                <a:gd name="T11" fmla="*/ 1701 h 1770"/>
                <a:gd name="T12" fmla="*/ 1686 w 1774"/>
                <a:gd name="T13" fmla="*/ 921 h 1770"/>
                <a:gd name="T14" fmla="*/ 906 w 1774"/>
                <a:gd name="T15" fmla="*/ 75 h 1770"/>
                <a:gd name="T16" fmla="*/ 450 w 1774"/>
                <a:gd name="T17" fmla="*/ 193 h 1770"/>
                <a:gd name="T18" fmla="*/ 403 w 1774"/>
                <a:gd name="T19" fmla="*/ 182 h 1770"/>
                <a:gd name="T20" fmla="*/ 414 w 1774"/>
                <a:gd name="T21" fmla="*/ 135 h 1770"/>
                <a:gd name="T22" fmla="*/ 909 w 1774"/>
                <a:gd name="T23" fmla="*/ 7 h 1770"/>
                <a:gd name="T24" fmla="*/ 1754 w 1774"/>
                <a:gd name="T25" fmla="*/ 924 h 1770"/>
                <a:gd name="T26" fmla="*/ 874 w 1774"/>
                <a:gd name="T27" fmla="*/ 177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1770">
                  <a:moveTo>
                    <a:pt x="874" y="1770"/>
                  </a:moveTo>
                  <a:cubicBezTo>
                    <a:pt x="861" y="1770"/>
                    <a:pt x="849" y="1769"/>
                    <a:pt x="837" y="1769"/>
                  </a:cubicBezTo>
                  <a:cubicBezTo>
                    <a:pt x="420" y="1752"/>
                    <a:pt x="69" y="1441"/>
                    <a:pt x="3" y="1030"/>
                  </a:cubicBezTo>
                  <a:cubicBezTo>
                    <a:pt x="0" y="1011"/>
                    <a:pt x="12" y="994"/>
                    <a:pt x="31" y="991"/>
                  </a:cubicBezTo>
                  <a:cubicBezTo>
                    <a:pt x="49" y="988"/>
                    <a:pt x="67" y="1001"/>
                    <a:pt x="70" y="1019"/>
                  </a:cubicBezTo>
                  <a:cubicBezTo>
                    <a:pt x="131" y="1399"/>
                    <a:pt x="455" y="1686"/>
                    <a:pt x="840" y="1701"/>
                  </a:cubicBezTo>
                  <a:cubicBezTo>
                    <a:pt x="1288" y="1720"/>
                    <a:pt x="1668" y="1370"/>
                    <a:pt x="1686" y="921"/>
                  </a:cubicBezTo>
                  <a:cubicBezTo>
                    <a:pt x="1705" y="473"/>
                    <a:pt x="1355" y="93"/>
                    <a:pt x="906" y="75"/>
                  </a:cubicBezTo>
                  <a:cubicBezTo>
                    <a:pt x="745" y="68"/>
                    <a:pt x="587" y="109"/>
                    <a:pt x="450" y="193"/>
                  </a:cubicBezTo>
                  <a:cubicBezTo>
                    <a:pt x="434" y="203"/>
                    <a:pt x="413" y="198"/>
                    <a:pt x="403" y="182"/>
                  </a:cubicBezTo>
                  <a:cubicBezTo>
                    <a:pt x="393" y="166"/>
                    <a:pt x="398" y="145"/>
                    <a:pt x="414" y="135"/>
                  </a:cubicBezTo>
                  <a:cubicBezTo>
                    <a:pt x="563" y="44"/>
                    <a:pt x="734" y="0"/>
                    <a:pt x="909" y="7"/>
                  </a:cubicBezTo>
                  <a:cubicBezTo>
                    <a:pt x="1395" y="27"/>
                    <a:pt x="1774" y="439"/>
                    <a:pt x="1754" y="924"/>
                  </a:cubicBezTo>
                  <a:cubicBezTo>
                    <a:pt x="1735" y="1398"/>
                    <a:pt x="1343" y="1770"/>
                    <a:pt x="874" y="177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10"/>
            <p:cNvSpPr>
              <a:spLocks/>
            </p:cNvSpPr>
            <p:nvPr/>
          </p:nvSpPr>
          <p:spPr bwMode="auto">
            <a:xfrm>
              <a:off x="7292976" y="2203450"/>
              <a:ext cx="331788" cy="604838"/>
            </a:xfrm>
            <a:custGeom>
              <a:avLst/>
              <a:gdLst>
                <a:gd name="T0" fmla="*/ 37 w 263"/>
                <a:gd name="T1" fmla="*/ 479 h 479"/>
                <a:gd name="T2" fmla="*/ 31 w 263"/>
                <a:gd name="T3" fmla="*/ 479 h 479"/>
                <a:gd name="T4" fmla="*/ 3 w 263"/>
                <a:gd name="T5" fmla="*/ 440 h 479"/>
                <a:gd name="T6" fmla="*/ 199 w 263"/>
                <a:gd name="T7" fmla="*/ 16 h 479"/>
                <a:gd name="T8" fmla="*/ 247 w 263"/>
                <a:gd name="T9" fmla="*/ 12 h 479"/>
                <a:gd name="T10" fmla="*/ 251 w 263"/>
                <a:gd name="T11" fmla="*/ 60 h 479"/>
                <a:gd name="T12" fmla="*/ 70 w 263"/>
                <a:gd name="T13" fmla="*/ 451 h 479"/>
                <a:gd name="T14" fmla="*/ 37 w 263"/>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79">
                  <a:moveTo>
                    <a:pt x="37" y="479"/>
                  </a:moveTo>
                  <a:cubicBezTo>
                    <a:pt x="35" y="479"/>
                    <a:pt x="33" y="479"/>
                    <a:pt x="31" y="479"/>
                  </a:cubicBezTo>
                  <a:cubicBezTo>
                    <a:pt x="13" y="475"/>
                    <a:pt x="0" y="458"/>
                    <a:pt x="3" y="440"/>
                  </a:cubicBezTo>
                  <a:cubicBezTo>
                    <a:pt x="29" y="284"/>
                    <a:pt x="97" y="137"/>
                    <a:pt x="199" y="16"/>
                  </a:cubicBezTo>
                  <a:cubicBezTo>
                    <a:pt x="211" y="2"/>
                    <a:pt x="232" y="0"/>
                    <a:pt x="247" y="12"/>
                  </a:cubicBezTo>
                  <a:cubicBezTo>
                    <a:pt x="261" y="24"/>
                    <a:pt x="263" y="46"/>
                    <a:pt x="251" y="60"/>
                  </a:cubicBezTo>
                  <a:cubicBezTo>
                    <a:pt x="156" y="172"/>
                    <a:pt x="94" y="307"/>
                    <a:pt x="70" y="451"/>
                  </a:cubicBezTo>
                  <a:cubicBezTo>
                    <a:pt x="67" y="467"/>
                    <a:pt x="53" y="479"/>
                    <a:pt x="37"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0" name="Group 39"/>
          <p:cNvGrpSpPr/>
          <p:nvPr/>
        </p:nvGrpSpPr>
        <p:grpSpPr>
          <a:xfrm>
            <a:off x="4059238" y="1112043"/>
            <a:ext cx="5795963" cy="4721225"/>
            <a:chOff x="4059238" y="1449388"/>
            <a:chExt cx="5795963" cy="4721225"/>
          </a:xfrm>
        </p:grpSpPr>
        <p:sp>
          <p:nvSpPr>
            <p:cNvPr id="19" name="Freeform 11"/>
            <p:cNvSpPr>
              <a:spLocks/>
            </p:cNvSpPr>
            <p:nvPr/>
          </p:nvSpPr>
          <p:spPr bwMode="auto">
            <a:xfrm>
              <a:off x="4059238" y="1449388"/>
              <a:ext cx="169863" cy="169863"/>
            </a:xfrm>
            <a:custGeom>
              <a:avLst/>
              <a:gdLst>
                <a:gd name="T0" fmla="*/ 34 w 135"/>
                <a:gd name="T1" fmla="*/ 135 h 135"/>
                <a:gd name="T2" fmla="*/ 0 w 135"/>
                <a:gd name="T3" fmla="*/ 102 h 135"/>
                <a:gd name="T4" fmla="*/ 0 w 135"/>
                <a:gd name="T5" fmla="*/ 34 h 135"/>
                <a:gd name="T6" fmla="*/ 34 w 135"/>
                <a:gd name="T7" fmla="*/ 0 h 135"/>
                <a:gd name="T8" fmla="*/ 102 w 135"/>
                <a:gd name="T9" fmla="*/ 0 h 135"/>
                <a:gd name="T10" fmla="*/ 135 w 135"/>
                <a:gd name="T11" fmla="*/ 34 h 135"/>
                <a:gd name="T12" fmla="*/ 102 w 135"/>
                <a:gd name="T13" fmla="*/ 68 h 135"/>
                <a:gd name="T14" fmla="*/ 68 w 135"/>
                <a:gd name="T15" fmla="*/ 68 h 135"/>
                <a:gd name="T16" fmla="*/ 68 w 135"/>
                <a:gd name="T17" fmla="*/ 102 h 135"/>
                <a:gd name="T18" fmla="*/ 34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34" y="135"/>
                  </a:moveTo>
                  <a:cubicBezTo>
                    <a:pt x="15" y="135"/>
                    <a:pt x="0" y="120"/>
                    <a:pt x="0" y="102"/>
                  </a:cubicBezTo>
                  <a:cubicBezTo>
                    <a:pt x="0" y="34"/>
                    <a:pt x="0" y="34"/>
                    <a:pt x="0" y="34"/>
                  </a:cubicBezTo>
                  <a:cubicBezTo>
                    <a:pt x="0" y="15"/>
                    <a:pt x="15" y="0"/>
                    <a:pt x="34" y="0"/>
                  </a:cubicBezTo>
                  <a:cubicBezTo>
                    <a:pt x="102" y="0"/>
                    <a:pt x="102" y="0"/>
                    <a:pt x="102" y="0"/>
                  </a:cubicBezTo>
                  <a:cubicBezTo>
                    <a:pt x="120" y="0"/>
                    <a:pt x="135" y="15"/>
                    <a:pt x="135" y="34"/>
                  </a:cubicBezTo>
                  <a:cubicBezTo>
                    <a:pt x="135" y="53"/>
                    <a:pt x="120" y="68"/>
                    <a:pt x="102" y="68"/>
                  </a:cubicBezTo>
                  <a:cubicBezTo>
                    <a:pt x="68" y="68"/>
                    <a:pt x="68" y="68"/>
                    <a:pt x="68" y="68"/>
                  </a:cubicBezTo>
                  <a:cubicBezTo>
                    <a:pt x="68" y="102"/>
                    <a:pt x="68" y="102"/>
                    <a:pt x="68" y="102"/>
                  </a:cubicBezTo>
                  <a:cubicBezTo>
                    <a:pt x="68" y="120"/>
                    <a:pt x="53" y="135"/>
                    <a:pt x="34"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12"/>
            <p:cNvSpPr>
              <a:spLocks noEditPoints="1"/>
            </p:cNvSpPr>
            <p:nvPr/>
          </p:nvSpPr>
          <p:spPr bwMode="auto">
            <a:xfrm>
              <a:off x="4356101" y="1449388"/>
              <a:ext cx="5202238" cy="85725"/>
            </a:xfrm>
            <a:custGeom>
              <a:avLst/>
              <a:gdLst>
                <a:gd name="T0" fmla="*/ 3943 w 4110"/>
                <a:gd name="T1" fmla="*/ 68 h 68"/>
                <a:gd name="T2" fmla="*/ 3943 w 4110"/>
                <a:gd name="T3" fmla="*/ 0 h 68"/>
                <a:gd name="T4" fmla="*/ 4110 w 4110"/>
                <a:gd name="T5" fmla="*/ 34 h 68"/>
                <a:gd name="T6" fmla="*/ 3776 w 4110"/>
                <a:gd name="T7" fmla="*/ 68 h 68"/>
                <a:gd name="T8" fmla="*/ 3608 w 4110"/>
                <a:gd name="T9" fmla="*/ 34 h 68"/>
                <a:gd name="T10" fmla="*/ 3776 w 4110"/>
                <a:gd name="T11" fmla="*/ 0 h 68"/>
                <a:gd name="T12" fmla="*/ 3776 w 4110"/>
                <a:gd name="T13" fmla="*/ 68 h 68"/>
                <a:gd name="T14" fmla="*/ 3341 w 4110"/>
                <a:gd name="T15" fmla="*/ 68 h 68"/>
                <a:gd name="T16" fmla="*/ 3341 w 4110"/>
                <a:gd name="T17" fmla="*/ 0 h 68"/>
                <a:gd name="T18" fmla="*/ 3509 w 4110"/>
                <a:gd name="T19" fmla="*/ 34 h 68"/>
                <a:gd name="T20" fmla="*/ 3174 w 4110"/>
                <a:gd name="T21" fmla="*/ 68 h 68"/>
                <a:gd name="T22" fmla="*/ 3007 w 4110"/>
                <a:gd name="T23" fmla="*/ 34 h 68"/>
                <a:gd name="T24" fmla="*/ 3174 w 4110"/>
                <a:gd name="T25" fmla="*/ 0 h 68"/>
                <a:gd name="T26" fmla="*/ 3174 w 4110"/>
                <a:gd name="T27" fmla="*/ 68 h 68"/>
                <a:gd name="T28" fmla="*/ 2740 w 4110"/>
                <a:gd name="T29" fmla="*/ 68 h 68"/>
                <a:gd name="T30" fmla="*/ 2740 w 4110"/>
                <a:gd name="T31" fmla="*/ 0 h 68"/>
                <a:gd name="T32" fmla="*/ 2907 w 4110"/>
                <a:gd name="T33" fmla="*/ 34 h 68"/>
                <a:gd name="T34" fmla="*/ 2573 w 4110"/>
                <a:gd name="T35" fmla="*/ 68 h 68"/>
                <a:gd name="T36" fmla="*/ 2405 w 4110"/>
                <a:gd name="T37" fmla="*/ 34 h 68"/>
                <a:gd name="T38" fmla="*/ 2573 w 4110"/>
                <a:gd name="T39" fmla="*/ 0 h 68"/>
                <a:gd name="T40" fmla="*/ 2573 w 4110"/>
                <a:gd name="T41" fmla="*/ 68 h 68"/>
                <a:gd name="T42" fmla="*/ 2139 w 4110"/>
                <a:gd name="T43" fmla="*/ 68 h 68"/>
                <a:gd name="T44" fmla="*/ 2139 w 4110"/>
                <a:gd name="T45" fmla="*/ 0 h 68"/>
                <a:gd name="T46" fmla="*/ 2306 w 4110"/>
                <a:gd name="T47" fmla="*/ 34 h 68"/>
                <a:gd name="T48" fmla="*/ 1971 w 4110"/>
                <a:gd name="T49" fmla="*/ 68 h 68"/>
                <a:gd name="T50" fmla="*/ 1804 w 4110"/>
                <a:gd name="T51" fmla="*/ 34 h 68"/>
                <a:gd name="T52" fmla="*/ 1971 w 4110"/>
                <a:gd name="T53" fmla="*/ 0 h 68"/>
                <a:gd name="T54" fmla="*/ 1971 w 4110"/>
                <a:gd name="T55" fmla="*/ 68 h 68"/>
                <a:gd name="T56" fmla="*/ 1537 w 4110"/>
                <a:gd name="T57" fmla="*/ 68 h 68"/>
                <a:gd name="T58" fmla="*/ 1537 w 4110"/>
                <a:gd name="T59" fmla="*/ 0 h 68"/>
                <a:gd name="T60" fmla="*/ 1705 w 4110"/>
                <a:gd name="T61" fmla="*/ 34 h 68"/>
                <a:gd name="T62" fmla="*/ 1370 w 4110"/>
                <a:gd name="T63" fmla="*/ 68 h 68"/>
                <a:gd name="T64" fmla="*/ 1203 w 4110"/>
                <a:gd name="T65" fmla="*/ 34 h 68"/>
                <a:gd name="T66" fmla="*/ 1370 w 4110"/>
                <a:gd name="T67" fmla="*/ 0 h 68"/>
                <a:gd name="T68" fmla="*/ 1370 w 4110"/>
                <a:gd name="T69" fmla="*/ 68 h 68"/>
                <a:gd name="T70" fmla="*/ 936 w 4110"/>
                <a:gd name="T71" fmla="*/ 68 h 68"/>
                <a:gd name="T72" fmla="*/ 936 w 4110"/>
                <a:gd name="T73" fmla="*/ 0 h 68"/>
                <a:gd name="T74" fmla="*/ 1103 w 4110"/>
                <a:gd name="T75" fmla="*/ 34 h 68"/>
                <a:gd name="T76" fmla="*/ 769 w 4110"/>
                <a:gd name="T77" fmla="*/ 68 h 68"/>
                <a:gd name="T78" fmla="*/ 601 w 4110"/>
                <a:gd name="T79" fmla="*/ 34 h 68"/>
                <a:gd name="T80" fmla="*/ 769 w 4110"/>
                <a:gd name="T81" fmla="*/ 0 h 68"/>
                <a:gd name="T82" fmla="*/ 769 w 4110"/>
                <a:gd name="T83" fmla="*/ 68 h 68"/>
                <a:gd name="T84" fmla="*/ 334 w 4110"/>
                <a:gd name="T85" fmla="*/ 68 h 68"/>
                <a:gd name="T86" fmla="*/ 334 w 4110"/>
                <a:gd name="T87" fmla="*/ 0 h 68"/>
                <a:gd name="T88" fmla="*/ 502 w 4110"/>
                <a:gd name="T89" fmla="*/ 34 h 68"/>
                <a:gd name="T90" fmla="*/ 167 w 4110"/>
                <a:gd name="T91" fmla="*/ 68 h 68"/>
                <a:gd name="T92" fmla="*/ 0 w 4110"/>
                <a:gd name="T93" fmla="*/ 34 h 68"/>
                <a:gd name="T94" fmla="*/ 167 w 4110"/>
                <a:gd name="T95" fmla="*/ 0 h 68"/>
                <a:gd name="T96" fmla="*/ 167 w 4110"/>
                <a:gd name="T9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8">
                  <a:moveTo>
                    <a:pt x="4076" y="68"/>
                  </a:moveTo>
                  <a:cubicBezTo>
                    <a:pt x="3943" y="68"/>
                    <a:pt x="3943" y="68"/>
                    <a:pt x="3943" y="68"/>
                  </a:cubicBezTo>
                  <a:cubicBezTo>
                    <a:pt x="3924" y="68"/>
                    <a:pt x="3909" y="53"/>
                    <a:pt x="3909" y="34"/>
                  </a:cubicBezTo>
                  <a:cubicBezTo>
                    <a:pt x="3909" y="15"/>
                    <a:pt x="3924" y="0"/>
                    <a:pt x="3943" y="0"/>
                  </a:cubicBezTo>
                  <a:cubicBezTo>
                    <a:pt x="4076" y="0"/>
                    <a:pt x="4076" y="0"/>
                    <a:pt x="4076" y="0"/>
                  </a:cubicBezTo>
                  <a:cubicBezTo>
                    <a:pt x="4095" y="0"/>
                    <a:pt x="4110" y="15"/>
                    <a:pt x="4110" y="34"/>
                  </a:cubicBezTo>
                  <a:cubicBezTo>
                    <a:pt x="4110" y="53"/>
                    <a:pt x="4095" y="68"/>
                    <a:pt x="4076" y="68"/>
                  </a:cubicBezTo>
                  <a:close/>
                  <a:moveTo>
                    <a:pt x="3776" y="68"/>
                  </a:moveTo>
                  <a:cubicBezTo>
                    <a:pt x="3642" y="68"/>
                    <a:pt x="3642" y="68"/>
                    <a:pt x="3642" y="68"/>
                  </a:cubicBezTo>
                  <a:cubicBezTo>
                    <a:pt x="3623" y="68"/>
                    <a:pt x="3608" y="53"/>
                    <a:pt x="3608" y="34"/>
                  </a:cubicBezTo>
                  <a:cubicBezTo>
                    <a:pt x="3608" y="15"/>
                    <a:pt x="3623" y="0"/>
                    <a:pt x="3642" y="0"/>
                  </a:cubicBezTo>
                  <a:cubicBezTo>
                    <a:pt x="3776" y="0"/>
                    <a:pt x="3776" y="0"/>
                    <a:pt x="3776" y="0"/>
                  </a:cubicBezTo>
                  <a:cubicBezTo>
                    <a:pt x="3794" y="0"/>
                    <a:pt x="3809" y="15"/>
                    <a:pt x="3809" y="34"/>
                  </a:cubicBezTo>
                  <a:cubicBezTo>
                    <a:pt x="3809" y="53"/>
                    <a:pt x="3794" y="68"/>
                    <a:pt x="3776" y="68"/>
                  </a:cubicBezTo>
                  <a:close/>
                  <a:moveTo>
                    <a:pt x="3475" y="68"/>
                  </a:moveTo>
                  <a:cubicBezTo>
                    <a:pt x="3341" y="68"/>
                    <a:pt x="3341" y="68"/>
                    <a:pt x="3341" y="68"/>
                  </a:cubicBezTo>
                  <a:cubicBezTo>
                    <a:pt x="3323" y="68"/>
                    <a:pt x="3308" y="53"/>
                    <a:pt x="3308" y="34"/>
                  </a:cubicBezTo>
                  <a:cubicBezTo>
                    <a:pt x="3308" y="15"/>
                    <a:pt x="3323" y="0"/>
                    <a:pt x="3341" y="0"/>
                  </a:cubicBezTo>
                  <a:cubicBezTo>
                    <a:pt x="3475" y="0"/>
                    <a:pt x="3475" y="0"/>
                    <a:pt x="3475" y="0"/>
                  </a:cubicBezTo>
                  <a:cubicBezTo>
                    <a:pt x="3494" y="0"/>
                    <a:pt x="3509" y="15"/>
                    <a:pt x="3509" y="34"/>
                  </a:cubicBezTo>
                  <a:cubicBezTo>
                    <a:pt x="3509" y="53"/>
                    <a:pt x="3494" y="68"/>
                    <a:pt x="3475" y="68"/>
                  </a:cubicBezTo>
                  <a:close/>
                  <a:moveTo>
                    <a:pt x="3174" y="68"/>
                  </a:moveTo>
                  <a:cubicBezTo>
                    <a:pt x="3041" y="68"/>
                    <a:pt x="3041" y="68"/>
                    <a:pt x="3041" y="68"/>
                  </a:cubicBezTo>
                  <a:cubicBezTo>
                    <a:pt x="3022" y="68"/>
                    <a:pt x="3007" y="53"/>
                    <a:pt x="3007" y="34"/>
                  </a:cubicBezTo>
                  <a:cubicBezTo>
                    <a:pt x="3007" y="15"/>
                    <a:pt x="3022" y="0"/>
                    <a:pt x="3041" y="0"/>
                  </a:cubicBezTo>
                  <a:cubicBezTo>
                    <a:pt x="3174" y="0"/>
                    <a:pt x="3174" y="0"/>
                    <a:pt x="3174" y="0"/>
                  </a:cubicBezTo>
                  <a:cubicBezTo>
                    <a:pt x="3193" y="0"/>
                    <a:pt x="3208" y="15"/>
                    <a:pt x="3208" y="34"/>
                  </a:cubicBezTo>
                  <a:cubicBezTo>
                    <a:pt x="3208" y="53"/>
                    <a:pt x="3193" y="68"/>
                    <a:pt x="3174" y="68"/>
                  </a:cubicBezTo>
                  <a:close/>
                  <a:moveTo>
                    <a:pt x="2874" y="68"/>
                  </a:moveTo>
                  <a:cubicBezTo>
                    <a:pt x="2740" y="68"/>
                    <a:pt x="2740" y="68"/>
                    <a:pt x="2740" y="68"/>
                  </a:cubicBezTo>
                  <a:cubicBezTo>
                    <a:pt x="2721" y="68"/>
                    <a:pt x="2706" y="53"/>
                    <a:pt x="2706" y="34"/>
                  </a:cubicBezTo>
                  <a:cubicBezTo>
                    <a:pt x="2706" y="15"/>
                    <a:pt x="2721" y="0"/>
                    <a:pt x="2740" y="0"/>
                  </a:cubicBezTo>
                  <a:cubicBezTo>
                    <a:pt x="2874" y="0"/>
                    <a:pt x="2874" y="0"/>
                    <a:pt x="2874" y="0"/>
                  </a:cubicBezTo>
                  <a:cubicBezTo>
                    <a:pt x="2892" y="0"/>
                    <a:pt x="2907" y="15"/>
                    <a:pt x="2907" y="34"/>
                  </a:cubicBezTo>
                  <a:cubicBezTo>
                    <a:pt x="2907" y="53"/>
                    <a:pt x="2892" y="68"/>
                    <a:pt x="2874" y="68"/>
                  </a:cubicBezTo>
                  <a:close/>
                  <a:moveTo>
                    <a:pt x="2573" y="68"/>
                  </a:moveTo>
                  <a:cubicBezTo>
                    <a:pt x="2439" y="68"/>
                    <a:pt x="2439" y="68"/>
                    <a:pt x="2439" y="68"/>
                  </a:cubicBezTo>
                  <a:cubicBezTo>
                    <a:pt x="2421" y="68"/>
                    <a:pt x="2405" y="53"/>
                    <a:pt x="2405" y="34"/>
                  </a:cubicBezTo>
                  <a:cubicBezTo>
                    <a:pt x="2405" y="15"/>
                    <a:pt x="2421" y="0"/>
                    <a:pt x="2439" y="0"/>
                  </a:cubicBezTo>
                  <a:cubicBezTo>
                    <a:pt x="2573" y="0"/>
                    <a:pt x="2573" y="0"/>
                    <a:pt x="2573" y="0"/>
                  </a:cubicBezTo>
                  <a:cubicBezTo>
                    <a:pt x="2592" y="0"/>
                    <a:pt x="2607" y="15"/>
                    <a:pt x="2607" y="34"/>
                  </a:cubicBezTo>
                  <a:cubicBezTo>
                    <a:pt x="2607" y="53"/>
                    <a:pt x="2592" y="68"/>
                    <a:pt x="2573" y="68"/>
                  </a:cubicBezTo>
                  <a:close/>
                  <a:moveTo>
                    <a:pt x="2272" y="68"/>
                  </a:moveTo>
                  <a:cubicBezTo>
                    <a:pt x="2139" y="68"/>
                    <a:pt x="2139" y="68"/>
                    <a:pt x="2139" y="68"/>
                  </a:cubicBezTo>
                  <a:cubicBezTo>
                    <a:pt x="2120" y="68"/>
                    <a:pt x="2105" y="53"/>
                    <a:pt x="2105" y="34"/>
                  </a:cubicBezTo>
                  <a:cubicBezTo>
                    <a:pt x="2105" y="15"/>
                    <a:pt x="2120" y="0"/>
                    <a:pt x="2139" y="0"/>
                  </a:cubicBezTo>
                  <a:cubicBezTo>
                    <a:pt x="2272" y="0"/>
                    <a:pt x="2272" y="0"/>
                    <a:pt x="2272" y="0"/>
                  </a:cubicBezTo>
                  <a:cubicBezTo>
                    <a:pt x="2291" y="0"/>
                    <a:pt x="2306" y="15"/>
                    <a:pt x="2306" y="34"/>
                  </a:cubicBezTo>
                  <a:cubicBezTo>
                    <a:pt x="2306" y="53"/>
                    <a:pt x="2291" y="68"/>
                    <a:pt x="2272" y="68"/>
                  </a:cubicBezTo>
                  <a:close/>
                  <a:moveTo>
                    <a:pt x="1971" y="68"/>
                  </a:moveTo>
                  <a:cubicBezTo>
                    <a:pt x="1838" y="68"/>
                    <a:pt x="1838" y="68"/>
                    <a:pt x="1838" y="68"/>
                  </a:cubicBezTo>
                  <a:cubicBezTo>
                    <a:pt x="1819" y="68"/>
                    <a:pt x="1804" y="53"/>
                    <a:pt x="1804" y="34"/>
                  </a:cubicBezTo>
                  <a:cubicBezTo>
                    <a:pt x="1804" y="15"/>
                    <a:pt x="1819" y="0"/>
                    <a:pt x="1838" y="0"/>
                  </a:cubicBezTo>
                  <a:cubicBezTo>
                    <a:pt x="1971" y="0"/>
                    <a:pt x="1971" y="0"/>
                    <a:pt x="1971" y="0"/>
                  </a:cubicBezTo>
                  <a:cubicBezTo>
                    <a:pt x="1990" y="0"/>
                    <a:pt x="2005" y="15"/>
                    <a:pt x="2005" y="34"/>
                  </a:cubicBezTo>
                  <a:cubicBezTo>
                    <a:pt x="2005" y="53"/>
                    <a:pt x="1990" y="68"/>
                    <a:pt x="1971" y="68"/>
                  </a:cubicBezTo>
                  <a:close/>
                  <a:moveTo>
                    <a:pt x="1671" y="68"/>
                  </a:moveTo>
                  <a:cubicBezTo>
                    <a:pt x="1537" y="68"/>
                    <a:pt x="1537" y="68"/>
                    <a:pt x="1537" y="68"/>
                  </a:cubicBezTo>
                  <a:cubicBezTo>
                    <a:pt x="1518" y="68"/>
                    <a:pt x="1503" y="53"/>
                    <a:pt x="1503" y="34"/>
                  </a:cubicBezTo>
                  <a:cubicBezTo>
                    <a:pt x="1503" y="15"/>
                    <a:pt x="1518" y="0"/>
                    <a:pt x="1537" y="0"/>
                  </a:cubicBezTo>
                  <a:cubicBezTo>
                    <a:pt x="1671" y="0"/>
                    <a:pt x="1671" y="0"/>
                    <a:pt x="1671" y="0"/>
                  </a:cubicBezTo>
                  <a:cubicBezTo>
                    <a:pt x="1689" y="0"/>
                    <a:pt x="1705" y="15"/>
                    <a:pt x="1705" y="34"/>
                  </a:cubicBezTo>
                  <a:cubicBezTo>
                    <a:pt x="1705" y="53"/>
                    <a:pt x="1689" y="68"/>
                    <a:pt x="1671" y="68"/>
                  </a:cubicBezTo>
                  <a:close/>
                  <a:moveTo>
                    <a:pt x="1370" y="68"/>
                  </a:moveTo>
                  <a:cubicBezTo>
                    <a:pt x="1236" y="68"/>
                    <a:pt x="1236" y="68"/>
                    <a:pt x="1236" y="68"/>
                  </a:cubicBezTo>
                  <a:cubicBezTo>
                    <a:pt x="1218" y="68"/>
                    <a:pt x="1203" y="53"/>
                    <a:pt x="1203" y="34"/>
                  </a:cubicBezTo>
                  <a:cubicBezTo>
                    <a:pt x="1203" y="15"/>
                    <a:pt x="1218" y="0"/>
                    <a:pt x="1236" y="0"/>
                  </a:cubicBezTo>
                  <a:cubicBezTo>
                    <a:pt x="1370" y="0"/>
                    <a:pt x="1370" y="0"/>
                    <a:pt x="1370" y="0"/>
                  </a:cubicBezTo>
                  <a:cubicBezTo>
                    <a:pt x="1389" y="0"/>
                    <a:pt x="1404" y="15"/>
                    <a:pt x="1404" y="34"/>
                  </a:cubicBezTo>
                  <a:cubicBezTo>
                    <a:pt x="1404" y="53"/>
                    <a:pt x="1389" y="68"/>
                    <a:pt x="1370" y="68"/>
                  </a:cubicBezTo>
                  <a:close/>
                  <a:moveTo>
                    <a:pt x="1069" y="68"/>
                  </a:moveTo>
                  <a:cubicBezTo>
                    <a:pt x="936" y="68"/>
                    <a:pt x="936" y="68"/>
                    <a:pt x="936" y="68"/>
                  </a:cubicBezTo>
                  <a:cubicBezTo>
                    <a:pt x="917" y="68"/>
                    <a:pt x="902" y="53"/>
                    <a:pt x="902" y="34"/>
                  </a:cubicBezTo>
                  <a:cubicBezTo>
                    <a:pt x="902" y="15"/>
                    <a:pt x="917" y="0"/>
                    <a:pt x="936" y="0"/>
                  </a:cubicBezTo>
                  <a:cubicBezTo>
                    <a:pt x="1069" y="0"/>
                    <a:pt x="1069" y="0"/>
                    <a:pt x="1069" y="0"/>
                  </a:cubicBezTo>
                  <a:cubicBezTo>
                    <a:pt x="1088" y="0"/>
                    <a:pt x="1103" y="15"/>
                    <a:pt x="1103" y="34"/>
                  </a:cubicBezTo>
                  <a:cubicBezTo>
                    <a:pt x="1103" y="53"/>
                    <a:pt x="1088" y="68"/>
                    <a:pt x="1069" y="68"/>
                  </a:cubicBezTo>
                  <a:close/>
                  <a:moveTo>
                    <a:pt x="769" y="68"/>
                  </a:moveTo>
                  <a:cubicBezTo>
                    <a:pt x="635" y="68"/>
                    <a:pt x="635" y="68"/>
                    <a:pt x="635" y="68"/>
                  </a:cubicBezTo>
                  <a:cubicBezTo>
                    <a:pt x="616" y="68"/>
                    <a:pt x="601" y="53"/>
                    <a:pt x="601" y="34"/>
                  </a:cubicBezTo>
                  <a:cubicBezTo>
                    <a:pt x="601" y="15"/>
                    <a:pt x="616" y="0"/>
                    <a:pt x="635" y="0"/>
                  </a:cubicBezTo>
                  <a:cubicBezTo>
                    <a:pt x="769" y="0"/>
                    <a:pt x="769" y="0"/>
                    <a:pt x="769" y="0"/>
                  </a:cubicBezTo>
                  <a:cubicBezTo>
                    <a:pt x="787" y="0"/>
                    <a:pt x="802" y="15"/>
                    <a:pt x="802" y="34"/>
                  </a:cubicBezTo>
                  <a:cubicBezTo>
                    <a:pt x="802" y="53"/>
                    <a:pt x="787" y="68"/>
                    <a:pt x="769" y="68"/>
                  </a:cubicBezTo>
                  <a:close/>
                  <a:moveTo>
                    <a:pt x="468" y="68"/>
                  </a:moveTo>
                  <a:cubicBezTo>
                    <a:pt x="334" y="68"/>
                    <a:pt x="334" y="68"/>
                    <a:pt x="334" y="68"/>
                  </a:cubicBezTo>
                  <a:cubicBezTo>
                    <a:pt x="316" y="68"/>
                    <a:pt x="301" y="53"/>
                    <a:pt x="301" y="34"/>
                  </a:cubicBezTo>
                  <a:cubicBezTo>
                    <a:pt x="301" y="15"/>
                    <a:pt x="316" y="0"/>
                    <a:pt x="334" y="0"/>
                  </a:cubicBezTo>
                  <a:cubicBezTo>
                    <a:pt x="468" y="0"/>
                    <a:pt x="468" y="0"/>
                    <a:pt x="468" y="0"/>
                  </a:cubicBezTo>
                  <a:cubicBezTo>
                    <a:pt x="487" y="0"/>
                    <a:pt x="502" y="15"/>
                    <a:pt x="502" y="34"/>
                  </a:cubicBezTo>
                  <a:cubicBezTo>
                    <a:pt x="502" y="53"/>
                    <a:pt x="487" y="68"/>
                    <a:pt x="468" y="68"/>
                  </a:cubicBezTo>
                  <a:close/>
                  <a:moveTo>
                    <a:pt x="167" y="68"/>
                  </a:moveTo>
                  <a:cubicBezTo>
                    <a:pt x="34" y="68"/>
                    <a:pt x="34" y="68"/>
                    <a:pt x="34" y="68"/>
                  </a:cubicBezTo>
                  <a:cubicBezTo>
                    <a:pt x="15" y="68"/>
                    <a:pt x="0" y="53"/>
                    <a:pt x="0" y="34"/>
                  </a:cubicBezTo>
                  <a:cubicBezTo>
                    <a:pt x="0" y="15"/>
                    <a:pt x="15" y="0"/>
                    <a:pt x="34" y="0"/>
                  </a:cubicBezTo>
                  <a:cubicBezTo>
                    <a:pt x="167" y="0"/>
                    <a:pt x="167" y="0"/>
                    <a:pt x="167" y="0"/>
                  </a:cubicBezTo>
                  <a:cubicBezTo>
                    <a:pt x="186" y="0"/>
                    <a:pt x="201" y="15"/>
                    <a:pt x="201" y="34"/>
                  </a:cubicBezTo>
                  <a:cubicBezTo>
                    <a:pt x="201" y="53"/>
                    <a:pt x="186" y="68"/>
                    <a:pt x="167" y="68"/>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13"/>
            <p:cNvSpPr>
              <a:spLocks/>
            </p:cNvSpPr>
            <p:nvPr/>
          </p:nvSpPr>
          <p:spPr bwMode="auto">
            <a:xfrm>
              <a:off x="9685338" y="1449388"/>
              <a:ext cx="169863" cy="169863"/>
            </a:xfrm>
            <a:custGeom>
              <a:avLst/>
              <a:gdLst>
                <a:gd name="T0" fmla="*/ 101 w 135"/>
                <a:gd name="T1" fmla="*/ 135 h 135"/>
                <a:gd name="T2" fmla="*/ 67 w 135"/>
                <a:gd name="T3" fmla="*/ 102 h 135"/>
                <a:gd name="T4" fmla="*/ 67 w 135"/>
                <a:gd name="T5" fmla="*/ 68 h 135"/>
                <a:gd name="T6" fmla="*/ 33 w 135"/>
                <a:gd name="T7" fmla="*/ 68 h 135"/>
                <a:gd name="T8" fmla="*/ 0 w 135"/>
                <a:gd name="T9" fmla="*/ 34 h 135"/>
                <a:gd name="T10" fmla="*/ 33 w 135"/>
                <a:gd name="T11" fmla="*/ 0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82" y="135"/>
                    <a:pt x="67" y="120"/>
                    <a:pt x="67" y="102"/>
                  </a:cubicBezTo>
                  <a:cubicBezTo>
                    <a:pt x="67" y="68"/>
                    <a:pt x="67" y="68"/>
                    <a:pt x="67" y="68"/>
                  </a:cubicBezTo>
                  <a:cubicBezTo>
                    <a:pt x="33" y="68"/>
                    <a:pt x="33" y="68"/>
                    <a:pt x="33" y="68"/>
                  </a:cubicBezTo>
                  <a:cubicBezTo>
                    <a:pt x="15" y="68"/>
                    <a:pt x="0" y="53"/>
                    <a:pt x="0" y="34"/>
                  </a:cubicBezTo>
                  <a:cubicBezTo>
                    <a:pt x="0" y="15"/>
                    <a:pt x="15" y="0"/>
                    <a:pt x="33" y="0"/>
                  </a:cubicBezTo>
                  <a:cubicBezTo>
                    <a:pt x="101" y="0"/>
                    <a:pt x="101"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14"/>
            <p:cNvSpPr>
              <a:spLocks noEditPoints="1"/>
            </p:cNvSpPr>
            <p:nvPr/>
          </p:nvSpPr>
          <p:spPr bwMode="auto">
            <a:xfrm>
              <a:off x="9769476"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15"/>
            <p:cNvSpPr>
              <a:spLocks/>
            </p:cNvSpPr>
            <p:nvPr/>
          </p:nvSpPr>
          <p:spPr bwMode="auto">
            <a:xfrm>
              <a:off x="9685338" y="6000750"/>
              <a:ext cx="169863" cy="169863"/>
            </a:xfrm>
            <a:custGeom>
              <a:avLst/>
              <a:gdLst>
                <a:gd name="T0" fmla="*/ 101 w 135"/>
                <a:gd name="T1" fmla="*/ 135 h 135"/>
                <a:gd name="T2" fmla="*/ 33 w 135"/>
                <a:gd name="T3" fmla="*/ 135 h 135"/>
                <a:gd name="T4" fmla="*/ 0 w 135"/>
                <a:gd name="T5" fmla="*/ 102 h 135"/>
                <a:gd name="T6" fmla="*/ 33 w 135"/>
                <a:gd name="T7" fmla="*/ 68 h 135"/>
                <a:gd name="T8" fmla="*/ 67 w 135"/>
                <a:gd name="T9" fmla="*/ 68 h 135"/>
                <a:gd name="T10" fmla="*/ 67 w 135"/>
                <a:gd name="T11" fmla="*/ 34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33" y="135"/>
                    <a:pt x="33" y="135"/>
                    <a:pt x="33" y="135"/>
                  </a:cubicBezTo>
                  <a:cubicBezTo>
                    <a:pt x="15" y="135"/>
                    <a:pt x="0" y="120"/>
                    <a:pt x="0" y="102"/>
                  </a:cubicBezTo>
                  <a:cubicBezTo>
                    <a:pt x="0" y="83"/>
                    <a:pt x="15" y="68"/>
                    <a:pt x="33" y="68"/>
                  </a:cubicBezTo>
                  <a:cubicBezTo>
                    <a:pt x="67" y="68"/>
                    <a:pt x="67" y="68"/>
                    <a:pt x="67" y="68"/>
                  </a:cubicBezTo>
                  <a:cubicBezTo>
                    <a:pt x="67" y="34"/>
                    <a:pt x="67" y="34"/>
                    <a:pt x="67" y="34"/>
                  </a:cubicBezTo>
                  <a:cubicBezTo>
                    <a:pt x="67" y="15"/>
                    <a:pt x="82"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16"/>
            <p:cNvSpPr>
              <a:spLocks noEditPoints="1"/>
            </p:cNvSpPr>
            <p:nvPr/>
          </p:nvSpPr>
          <p:spPr bwMode="auto">
            <a:xfrm>
              <a:off x="4356101" y="6086475"/>
              <a:ext cx="5202238" cy="84138"/>
            </a:xfrm>
            <a:custGeom>
              <a:avLst/>
              <a:gdLst>
                <a:gd name="T0" fmla="*/ 3943 w 4110"/>
                <a:gd name="T1" fmla="*/ 67 h 67"/>
                <a:gd name="T2" fmla="*/ 3943 w 4110"/>
                <a:gd name="T3" fmla="*/ 0 h 67"/>
                <a:gd name="T4" fmla="*/ 4110 w 4110"/>
                <a:gd name="T5" fmla="*/ 34 h 67"/>
                <a:gd name="T6" fmla="*/ 3776 w 4110"/>
                <a:gd name="T7" fmla="*/ 67 h 67"/>
                <a:gd name="T8" fmla="*/ 3608 w 4110"/>
                <a:gd name="T9" fmla="*/ 34 h 67"/>
                <a:gd name="T10" fmla="*/ 3776 w 4110"/>
                <a:gd name="T11" fmla="*/ 0 h 67"/>
                <a:gd name="T12" fmla="*/ 3776 w 4110"/>
                <a:gd name="T13" fmla="*/ 67 h 67"/>
                <a:gd name="T14" fmla="*/ 3341 w 4110"/>
                <a:gd name="T15" fmla="*/ 67 h 67"/>
                <a:gd name="T16" fmla="*/ 3341 w 4110"/>
                <a:gd name="T17" fmla="*/ 0 h 67"/>
                <a:gd name="T18" fmla="*/ 3509 w 4110"/>
                <a:gd name="T19" fmla="*/ 34 h 67"/>
                <a:gd name="T20" fmla="*/ 3174 w 4110"/>
                <a:gd name="T21" fmla="*/ 67 h 67"/>
                <a:gd name="T22" fmla="*/ 3007 w 4110"/>
                <a:gd name="T23" fmla="*/ 34 h 67"/>
                <a:gd name="T24" fmla="*/ 3174 w 4110"/>
                <a:gd name="T25" fmla="*/ 0 h 67"/>
                <a:gd name="T26" fmla="*/ 3174 w 4110"/>
                <a:gd name="T27" fmla="*/ 67 h 67"/>
                <a:gd name="T28" fmla="*/ 2740 w 4110"/>
                <a:gd name="T29" fmla="*/ 67 h 67"/>
                <a:gd name="T30" fmla="*/ 2740 w 4110"/>
                <a:gd name="T31" fmla="*/ 0 h 67"/>
                <a:gd name="T32" fmla="*/ 2907 w 4110"/>
                <a:gd name="T33" fmla="*/ 34 h 67"/>
                <a:gd name="T34" fmla="*/ 2573 w 4110"/>
                <a:gd name="T35" fmla="*/ 67 h 67"/>
                <a:gd name="T36" fmla="*/ 2405 w 4110"/>
                <a:gd name="T37" fmla="*/ 34 h 67"/>
                <a:gd name="T38" fmla="*/ 2573 w 4110"/>
                <a:gd name="T39" fmla="*/ 0 h 67"/>
                <a:gd name="T40" fmla="*/ 2573 w 4110"/>
                <a:gd name="T41" fmla="*/ 67 h 67"/>
                <a:gd name="T42" fmla="*/ 2139 w 4110"/>
                <a:gd name="T43" fmla="*/ 67 h 67"/>
                <a:gd name="T44" fmla="*/ 2139 w 4110"/>
                <a:gd name="T45" fmla="*/ 0 h 67"/>
                <a:gd name="T46" fmla="*/ 2306 w 4110"/>
                <a:gd name="T47" fmla="*/ 34 h 67"/>
                <a:gd name="T48" fmla="*/ 1971 w 4110"/>
                <a:gd name="T49" fmla="*/ 67 h 67"/>
                <a:gd name="T50" fmla="*/ 1804 w 4110"/>
                <a:gd name="T51" fmla="*/ 34 h 67"/>
                <a:gd name="T52" fmla="*/ 1971 w 4110"/>
                <a:gd name="T53" fmla="*/ 0 h 67"/>
                <a:gd name="T54" fmla="*/ 1971 w 4110"/>
                <a:gd name="T55" fmla="*/ 67 h 67"/>
                <a:gd name="T56" fmla="*/ 1537 w 4110"/>
                <a:gd name="T57" fmla="*/ 67 h 67"/>
                <a:gd name="T58" fmla="*/ 1537 w 4110"/>
                <a:gd name="T59" fmla="*/ 0 h 67"/>
                <a:gd name="T60" fmla="*/ 1705 w 4110"/>
                <a:gd name="T61" fmla="*/ 34 h 67"/>
                <a:gd name="T62" fmla="*/ 1370 w 4110"/>
                <a:gd name="T63" fmla="*/ 67 h 67"/>
                <a:gd name="T64" fmla="*/ 1203 w 4110"/>
                <a:gd name="T65" fmla="*/ 34 h 67"/>
                <a:gd name="T66" fmla="*/ 1370 w 4110"/>
                <a:gd name="T67" fmla="*/ 0 h 67"/>
                <a:gd name="T68" fmla="*/ 1370 w 4110"/>
                <a:gd name="T69" fmla="*/ 67 h 67"/>
                <a:gd name="T70" fmla="*/ 936 w 4110"/>
                <a:gd name="T71" fmla="*/ 67 h 67"/>
                <a:gd name="T72" fmla="*/ 936 w 4110"/>
                <a:gd name="T73" fmla="*/ 0 h 67"/>
                <a:gd name="T74" fmla="*/ 1103 w 4110"/>
                <a:gd name="T75" fmla="*/ 34 h 67"/>
                <a:gd name="T76" fmla="*/ 769 w 4110"/>
                <a:gd name="T77" fmla="*/ 67 h 67"/>
                <a:gd name="T78" fmla="*/ 601 w 4110"/>
                <a:gd name="T79" fmla="*/ 34 h 67"/>
                <a:gd name="T80" fmla="*/ 769 w 4110"/>
                <a:gd name="T81" fmla="*/ 0 h 67"/>
                <a:gd name="T82" fmla="*/ 769 w 4110"/>
                <a:gd name="T83" fmla="*/ 67 h 67"/>
                <a:gd name="T84" fmla="*/ 334 w 4110"/>
                <a:gd name="T85" fmla="*/ 67 h 67"/>
                <a:gd name="T86" fmla="*/ 334 w 4110"/>
                <a:gd name="T87" fmla="*/ 0 h 67"/>
                <a:gd name="T88" fmla="*/ 502 w 4110"/>
                <a:gd name="T89" fmla="*/ 34 h 67"/>
                <a:gd name="T90" fmla="*/ 167 w 4110"/>
                <a:gd name="T91" fmla="*/ 67 h 67"/>
                <a:gd name="T92" fmla="*/ 0 w 4110"/>
                <a:gd name="T93" fmla="*/ 34 h 67"/>
                <a:gd name="T94" fmla="*/ 167 w 4110"/>
                <a:gd name="T95" fmla="*/ 0 h 67"/>
                <a:gd name="T96" fmla="*/ 167 w 4110"/>
                <a:gd name="T9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7">
                  <a:moveTo>
                    <a:pt x="4076" y="67"/>
                  </a:moveTo>
                  <a:cubicBezTo>
                    <a:pt x="3943" y="67"/>
                    <a:pt x="3943" y="67"/>
                    <a:pt x="3943" y="67"/>
                  </a:cubicBezTo>
                  <a:cubicBezTo>
                    <a:pt x="3924" y="67"/>
                    <a:pt x="3909" y="52"/>
                    <a:pt x="3909" y="34"/>
                  </a:cubicBezTo>
                  <a:cubicBezTo>
                    <a:pt x="3909" y="15"/>
                    <a:pt x="3924" y="0"/>
                    <a:pt x="3943" y="0"/>
                  </a:cubicBezTo>
                  <a:cubicBezTo>
                    <a:pt x="4076" y="0"/>
                    <a:pt x="4076" y="0"/>
                    <a:pt x="4076" y="0"/>
                  </a:cubicBezTo>
                  <a:cubicBezTo>
                    <a:pt x="4095" y="0"/>
                    <a:pt x="4110" y="15"/>
                    <a:pt x="4110" y="34"/>
                  </a:cubicBezTo>
                  <a:cubicBezTo>
                    <a:pt x="4110" y="52"/>
                    <a:pt x="4095" y="67"/>
                    <a:pt x="4076" y="67"/>
                  </a:cubicBezTo>
                  <a:close/>
                  <a:moveTo>
                    <a:pt x="3776" y="67"/>
                  </a:moveTo>
                  <a:cubicBezTo>
                    <a:pt x="3642" y="67"/>
                    <a:pt x="3642" y="67"/>
                    <a:pt x="3642" y="67"/>
                  </a:cubicBezTo>
                  <a:cubicBezTo>
                    <a:pt x="3623" y="67"/>
                    <a:pt x="3608" y="52"/>
                    <a:pt x="3608" y="34"/>
                  </a:cubicBezTo>
                  <a:cubicBezTo>
                    <a:pt x="3608" y="15"/>
                    <a:pt x="3623" y="0"/>
                    <a:pt x="3642" y="0"/>
                  </a:cubicBezTo>
                  <a:cubicBezTo>
                    <a:pt x="3776" y="0"/>
                    <a:pt x="3776" y="0"/>
                    <a:pt x="3776" y="0"/>
                  </a:cubicBezTo>
                  <a:cubicBezTo>
                    <a:pt x="3794" y="0"/>
                    <a:pt x="3809" y="15"/>
                    <a:pt x="3809" y="34"/>
                  </a:cubicBezTo>
                  <a:cubicBezTo>
                    <a:pt x="3809" y="52"/>
                    <a:pt x="3794" y="67"/>
                    <a:pt x="3776" y="67"/>
                  </a:cubicBezTo>
                  <a:close/>
                  <a:moveTo>
                    <a:pt x="3475" y="67"/>
                  </a:moveTo>
                  <a:cubicBezTo>
                    <a:pt x="3341" y="67"/>
                    <a:pt x="3341" y="67"/>
                    <a:pt x="3341" y="67"/>
                  </a:cubicBezTo>
                  <a:cubicBezTo>
                    <a:pt x="3323" y="67"/>
                    <a:pt x="3308" y="52"/>
                    <a:pt x="3308" y="34"/>
                  </a:cubicBezTo>
                  <a:cubicBezTo>
                    <a:pt x="3308" y="15"/>
                    <a:pt x="3323" y="0"/>
                    <a:pt x="3341" y="0"/>
                  </a:cubicBezTo>
                  <a:cubicBezTo>
                    <a:pt x="3475" y="0"/>
                    <a:pt x="3475" y="0"/>
                    <a:pt x="3475" y="0"/>
                  </a:cubicBezTo>
                  <a:cubicBezTo>
                    <a:pt x="3494" y="0"/>
                    <a:pt x="3509" y="15"/>
                    <a:pt x="3509" y="34"/>
                  </a:cubicBezTo>
                  <a:cubicBezTo>
                    <a:pt x="3509" y="52"/>
                    <a:pt x="3494" y="67"/>
                    <a:pt x="3475" y="67"/>
                  </a:cubicBezTo>
                  <a:close/>
                  <a:moveTo>
                    <a:pt x="3174" y="67"/>
                  </a:moveTo>
                  <a:cubicBezTo>
                    <a:pt x="3041" y="67"/>
                    <a:pt x="3041" y="67"/>
                    <a:pt x="3041" y="67"/>
                  </a:cubicBezTo>
                  <a:cubicBezTo>
                    <a:pt x="3022" y="67"/>
                    <a:pt x="3007" y="52"/>
                    <a:pt x="3007" y="34"/>
                  </a:cubicBezTo>
                  <a:cubicBezTo>
                    <a:pt x="3007" y="15"/>
                    <a:pt x="3022" y="0"/>
                    <a:pt x="3041" y="0"/>
                  </a:cubicBezTo>
                  <a:cubicBezTo>
                    <a:pt x="3174" y="0"/>
                    <a:pt x="3174" y="0"/>
                    <a:pt x="3174" y="0"/>
                  </a:cubicBezTo>
                  <a:cubicBezTo>
                    <a:pt x="3193" y="0"/>
                    <a:pt x="3208" y="15"/>
                    <a:pt x="3208" y="34"/>
                  </a:cubicBezTo>
                  <a:cubicBezTo>
                    <a:pt x="3208" y="52"/>
                    <a:pt x="3193" y="67"/>
                    <a:pt x="3174" y="67"/>
                  </a:cubicBezTo>
                  <a:close/>
                  <a:moveTo>
                    <a:pt x="2874" y="67"/>
                  </a:moveTo>
                  <a:cubicBezTo>
                    <a:pt x="2740" y="67"/>
                    <a:pt x="2740" y="67"/>
                    <a:pt x="2740" y="67"/>
                  </a:cubicBezTo>
                  <a:cubicBezTo>
                    <a:pt x="2721" y="67"/>
                    <a:pt x="2706" y="52"/>
                    <a:pt x="2706" y="34"/>
                  </a:cubicBezTo>
                  <a:cubicBezTo>
                    <a:pt x="2706" y="15"/>
                    <a:pt x="2721" y="0"/>
                    <a:pt x="2740" y="0"/>
                  </a:cubicBezTo>
                  <a:cubicBezTo>
                    <a:pt x="2874" y="0"/>
                    <a:pt x="2874" y="0"/>
                    <a:pt x="2874" y="0"/>
                  </a:cubicBezTo>
                  <a:cubicBezTo>
                    <a:pt x="2892" y="0"/>
                    <a:pt x="2907" y="15"/>
                    <a:pt x="2907" y="34"/>
                  </a:cubicBezTo>
                  <a:cubicBezTo>
                    <a:pt x="2907" y="52"/>
                    <a:pt x="2892" y="67"/>
                    <a:pt x="2874" y="67"/>
                  </a:cubicBezTo>
                  <a:close/>
                  <a:moveTo>
                    <a:pt x="2573" y="67"/>
                  </a:moveTo>
                  <a:cubicBezTo>
                    <a:pt x="2439" y="67"/>
                    <a:pt x="2439" y="67"/>
                    <a:pt x="2439" y="67"/>
                  </a:cubicBezTo>
                  <a:cubicBezTo>
                    <a:pt x="2421" y="67"/>
                    <a:pt x="2405" y="52"/>
                    <a:pt x="2405" y="34"/>
                  </a:cubicBezTo>
                  <a:cubicBezTo>
                    <a:pt x="2405" y="15"/>
                    <a:pt x="2421" y="0"/>
                    <a:pt x="2439" y="0"/>
                  </a:cubicBezTo>
                  <a:cubicBezTo>
                    <a:pt x="2573" y="0"/>
                    <a:pt x="2573" y="0"/>
                    <a:pt x="2573" y="0"/>
                  </a:cubicBezTo>
                  <a:cubicBezTo>
                    <a:pt x="2592" y="0"/>
                    <a:pt x="2607" y="15"/>
                    <a:pt x="2607" y="34"/>
                  </a:cubicBezTo>
                  <a:cubicBezTo>
                    <a:pt x="2607" y="52"/>
                    <a:pt x="2592" y="67"/>
                    <a:pt x="2573" y="67"/>
                  </a:cubicBezTo>
                  <a:close/>
                  <a:moveTo>
                    <a:pt x="2272" y="67"/>
                  </a:moveTo>
                  <a:cubicBezTo>
                    <a:pt x="2139" y="67"/>
                    <a:pt x="2139" y="67"/>
                    <a:pt x="2139" y="67"/>
                  </a:cubicBezTo>
                  <a:cubicBezTo>
                    <a:pt x="2120" y="67"/>
                    <a:pt x="2105" y="52"/>
                    <a:pt x="2105" y="34"/>
                  </a:cubicBezTo>
                  <a:cubicBezTo>
                    <a:pt x="2105" y="15"/>
                    <a:pt x="2120" y="0"/>
                    <a:pt x="2139" y="0"/>
                  </a:cubicBezTo>
                  <a:cubicBezTo>
                    <a:pt x="2272" y="0"/>
                    <a:pt x="2272" y="0"/>
                    <a:pt x="2272" y="0"/>
                  </a:cubicBezTo>
                  <a:cubicBezTo>
                    <a:pt x="2291" y="0"/>
                    <a:pt x="2306" y="15"/>
                    <a:pt x="2306" y="34"/>
                  </a:cubicBezTo>
                  <a:cubicBezTo>
                    <a:pt x="2306" y="52"/>
                    <a:pt x="2291" y="67"/>
                    <a:pt x="2272" y="67"/>
                  </a:cubicBezTo>
                  <a:close/>
                  <a:moveTo>
                    <a:pt x="1971" y="67"/>
                  </a:moveTo>
                  <a:cubicBezTo>
                    <a:pt x="1838" y="67"/>
                    <a:pt x="1838" y="67"/>
                    <a:pt x="1838" y="67"/>
                  </a:cubicBezTo>
                  <a:cubicBezTo>
                    <a:pt x="1819" y="67"/>
                    <a:pt x="1804" y="52"/>
                    <a:pt x="1804" y="34"/>
                  </a:cubicBezTo>
                  <a:cubicBezTo>
                    <a:pt x="1804" y="15"/>
                    <a:pt x="1819" y="0"/>
                    <a:pt x="1838" y="0"/>
                  </a:cubicBezTo>
                  <a:cubicBezTo>
                    <a:pt x="1971" y="0"/>
                    <a:pt x="1971" y="0"/>
                    <a:pt x="1971" y="0"/>
                  </a:cubicBezTo>
                  <a:cubicBezTo>
                    <a:pt x="1990" y="0"/>
                    <a:pt x="2005" y="15"/>
                    <a:pt x="2005" y="34"/>
                  </a:cubicBezTo>
                  <a:cubicBezTo>
                    <a:pt x="2005" y="52"/>
                    <a:pt x="1990" y="67"/>
                    <a:pt x="1971" y="67"/>
                  </a:cubicBezTo>
                  <a:close/>
                  <a:moveTo>
                    <a:pt x="1671" y="67"/>
                  </a:moveTo>
                  <a:cubicBezTo>
                    <a:pt x="1537" y="67"/>
                    <a:pt x="1537" y="67"/>
                    <a:pt x="1537" y="67"/>
                  </a:cubicBezTo>
                  <a:cubicBezTo>
                    <a:pt x="1518" y="67"/>
                    <a:pt x="1503" y="52"/>
                    <a:pt x="1503" y="34"/>
                  </a:cubicBezTo>
                  <a:cubicBezTo>
                    <a:pt x="1503" y="15"/>
                    <a:pt x="1518" y="0"/>
                    <a:pt x="1537" y="0"/>
                  </a:cubicBezTo>
                  <a:cubicBezTo>
                    <a:pt x="1671" y="0"/>
                    <a:pt x="1671" y="0"/>
                    <a:pt x="1671" y="0"/>
                  </a:cubicBezTo>
                  <a:cubicBezTo>
                    <a:pt x="1689" y="0"/>
                    <a:pt x="1705" y="15"/>
                    <a:pt x="1705" y="34"/>
                  </a:cubicBezTo>
                  <a:cubicBezTo>
                    <a:pt x="1705" y="52"/>
                    <a:pt x="1689" y="67"/>
                    <a:pt x="1671" y="67"/>
                  </a:cubicBezTo>
                  <a:close/>
                  <a:moveTo>
                    <a:pt x="1370" y="67"/>
                  </a:moveTo>
                  <a:cubicBezTo>
                    <a:pt x="1236" y="67"/>
                    <a:pt x="1236" y="67"/>
                    <a:pt x="1236" y="67"/>
                  </a:cubicBezTo>
                  <a:cubicBezTo>
                    <a:pt x="1218" y="67"/>
                    <a:pt x="1203" y="52"/>
                    <a:pt x="1203" y="34"/>
                  </a:cubicBezTo>
                  <a:cubicBezTo>
                    <a:pt x="1203" y="15"/>
                    <a:pt x="1218" y="0"/>
                    <a:pt x="1236" y="0"/>
                  </a:cubicBezTo>
                  <a:cubicBezTo>
                    <a:pt x="1370" y="0"/>
                    <a:pt x="1370" y="0"/>
                    <a:pt x="1370" y="0"/>
                  </a:cubicBezTo>
                  <a:cubicBezTo>
                    <a:pt x="1389" y="0"/>
                    <a:pt x="1404" y="15"/>
                    <a:pt x="1404" y="34"/>
                  </a:cubicBezTo>
                  <a:cubicBezTo>
                    <a:pt x="1404" y="52"/>
                    <a:pt x="1389" y="67"/>
                    <a:pt x="1370" y="67"/>
                  </a:cubicBezTo>
                  <a:close/>
                  <a:moveTo>
                    <a:pt x="1069" y="67"/>
                  </a:moveTo>
                  <a:cubicBezTo>
                    <a:pt x="936" y="67"/>
                    <a:pt x="936" y="67"/>
                    <a:pt x="936" y="67"/>
                  </a:cubicBezTo>
                  <a:cubicBezTo>
                    <a:pt x="917" y="67"/>
                    <a:pt x="902" y="52"/>
                    <a:pt x="902" y="34"/>
                  </a:cubicBezTo>
                  <a:cubicBezTo>
                    <a:pt x="902" y="15"/>
                    <a:pt x="917" y="0"/>
                    <a:pt x="936" y="0"/>
                  </a:cubicBezTo>
                  <a:cubicBezTo>
                    <a:pt x="1069" y="0"/>
                    <a:pt x="1069" y="0"/>
                    <a:pt x="1069" y="0"/>
                  </a:cubicBezTo>
                  <a:cubicBezTo>
                    <a:pt x="1088" y="0"/>
                    <a:pt x="1103" y="15"/>
                    <a:pt x="1103" y="34"/>
                  </a:cubicBezTo>
                  <a:cubicBezTo>
                    <a:pt x="1103" y="52"/>
                    <a:pt x="1088" y="67"/>
                    <a:pt x="1069" y="67"/>
                  </a:cubicBezTo>
                  <a:close/>
                  <a:moveTo>
                    <a:pt x="769" y="67"/>
                  </a:moveTo>
                  <a:cubicBezTo>
                    <a:pt x="635" y="67"/>
                    <a:pt x="635" y="67"/>
                    <a:pt x="635" y="67"/>
                  </a:cubicBezTo>
                  <a:cubicBezTo>
                    <a:pt x="616" y="67"/>
                    <a:pt x="601" y="52"/>
                    <a:pt x="601" y="34"/>
                  </a:cubicBezTo>
                  <a:cubicBezTo>
                    <a:pt x="601" y="15"/>
                    <a:pt x="616" y="0"/>
                    <a:pt x="635" y="0"/>
                  </a:cubicBezTo>
                  <a:cubicBezTo>
                    <a:pt x="769" y="0"/>
                    <a:pt x="769" y="0"/>
                    <a:pt x="769" y="0"/>
                  </a:cubicBezTo>
                  <a:cubicBezTo>
                    <a:pt x="787" y="0"/>
                    <a:pt x="802" y="15"/>
                    <a:pt x="802" y="34"/>
                  </a:cubicBezTo>
                  <a:cubicBezTo>
                    <a:pt x="802" y="52"/>
                    <a:pt x="787" y="67"/>
                    <a:pt x="769" y="67"/>
                  </a:cubicBezTo>
                  <a:close/>
                  <a:moveTo>
                    <a:pt x="468" y="67"/>
                  </a:moveTo>
                  <a:cubicBezTo>
                    <a:pt x="334" y="67"/>
                    <a:pt x="334" y="67"/>
                    <a:pt x="334" y="67"/>
                  </a:cubicBezTo>
                  <a:cubicBezTo>
                    <a:pt x="316" y="67"/>
                    <a:pt x="301" y="52"/>
                    <a:pt x="301" y="34"/>
                  </a:cubicBezTo>
                  <a:cubicBezTo>
                    <a:pt x="301" y="15"/>
                    <a:pt x="316" y="0"/>
                    <a:pt x="334" y="0"/>
                  </a:cubicBezTo>
                  <a:cubicBezTo>
                    <a:pt x="468" y="0"/>
                    <a:pt x="468" y="0"/>
                    <a:pt x="468" y="0"/>
                  </a:cubicBezTo>
                  <a:cubicBezTo>
                    <a:pt x="487" y="0"/>
                    <a:pt x="502" y="15"/>
                    <a:pt x="502" y="34"/>
                  </a:cubicBezTo>
                  <a:cubicBezTo>
                    <a:pt x="502" y="52"/>
                    <a:pt x="487" y="67"/>
                    <a:pt x="468" y="67"/>
                  </a:cubicBezTo>
                  <a:close/>
                  <a:moveTo>
                    <a:pt x="167" y="67"/>
                  </a:moveTo>
                  <a:cubicBezTo>
                    <a:pt x="34" y="67"/>
                    <a:pt x="34" y="67"/>
                    <a:pt x="34" y="67"/>
                  </a:cubicBezTo>
                  <a:cubicBezTo>
                    <a:pt x="15" y="67"/>
                    <a:pt x="0" y="52"/>
                    <a:pt x="0" y="34"/>
                  </a:cubicBezTo>
                  <a:cubicBezTo>
                    <a:pt x="0" y="15"/>
                    <a:pt x="15" y="0"/>
                    <a:pt x="34" y="0"/>
                  </a:cubicBezTo>
                  <a:cubicBezTo>
                    <a:pt x="167" y="0"/>
                    <a:pt x="167" y="0"/>
                    <a:pt x="167" y="0"/>
                  </a:cubicBezTo>
                  <a:cubicBezTo>
                    <a:pt x="186" y="0"/>
                    <a:pt x="201" y="15"/>
                    <a:pt x="201" y="34"/>
                  </a:cubicBezTo>
                  <a:cubicBezTo>
                    <a:pt x="201" y="52"/>
                    <a:pt x="186" y="67"/>
                    <a:pt x="167" y="67"/>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17"/>
            <p:cNvSpPr>
              <a:spLocks/>
            </p:cNvSpPr>
            <p:nvPr/>
          </p:nvSpPr>
          <p:spPr bwMode="auto">
            <a:xfrm>
              <a:off x="4059238" y="6000750"/>
              <a:ext cx="169863" cy="169863"/>
            </a:xfrm>
            <a:custGeom>
              <a:avLst/>
              <a:gdLst>
                <a:gd name="T0" fmla="*/ 102 w 135"/>
                <a:gd name="T1" fmla="*/ 135 h 135"/>
                <a:gd name="T2" fmla="*/ 34 w 135"/>
                <a:gd name="T3" fmla="*/ 135 h 135"/>
                <a:gd name="T4" fmla="*/ 0 w 135"/>
                <a:gd name="T5" fmla="*/ 102 h 135"/>
                <a:gd name="T6" fmla="*/ 0 w 135"/>
                <a:gd name="T7" fmla="*/ 34 h 135"/>
                <a:gd name="T8" fmla="*/ 34 w 135"/>
                <a:gd name="T9" fmla="*/ 0 h 135"/>
                <a:gd name="T10" fmla="*/ 68 w 135"/>
                <a:gd name="T11" fmla="*/ 34 h 135"/>
                <a:gd name="T12" fmla="*/ 68 w 135"/>
                <a:gd name="T13" fmla="*/ 68 h 135"/>
                <a:gd name="T14" fmla="*/ 102 w 135"/>
                <a:gd name="T15" fmla="*/ 68 h 135"/>
                <a:gd name="T16" fmla="*/ 135 w 135"/>
                <a:gd name="T17" fmla="*/ 102 h 135"/>
                <a:gd name="T18" fmla="*/ 102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2" y="135"/>
                  </a:moveTo>
                  <a:cubicBezTo>
                    <a:pt x="34" y="135"/>
                    <a:pt x="34" y="135"/>
                    <a:pt x="34" y="135"/>
                  </a:cubicBezTo>
                  <a:cubicBezTo>
                    <a:pt x="15" y="135"/>
                    <a:pt x="0" y="120"/>
                    <a:pt x="0" y="102"/>
                  </a:cubicBezTo>
                  <a:cubicBezTo>
                    <a:pt x="0" y="34"/>
                    <a:pt x="0" y="34"/>
                    <a:pt x="0" y="34"/>
                  </a:cubicBezTo>
                  <a:cubicBezTo>
                    <a:pt x="0" y="15"/>
                    <a:pt x="15" y="0"/>
                    <a:pt x="34" y="0"/>
                  </a:cubicBezTo>
                  <a:cubicBezTo>
                    <a:pt x="53" y="0"/>
                    <a:pt x="68" y="15"/>
                    <a:pt x="68" y="34"/>
                  </a:cubicBezTo>
                  <a:cubicBezTo>
                    <a:pt x="68" y="68"/>
                    <a:pt x="68" y="68"/>
                    <a:pt x="68" y="68"/>
                  </a:cubicBezTo>
                  <a:cubicBezTo>
                    <a:pt x="102" y="68"/>
                    <a:pt x="102" y="68"/>
                    <a:pt x="102" y="68"/>
                  </a:cubicBezTo>
                  <a:cubicBezTo>
                    <a:pt x="120" y="68"/>
                    <a:pt x="135" y="83"/>
                    <a:pt x="135" y="102"/>
                  </a:cubicBezTo>
                  <a:cubicBezTo>
                    <a:pt x="135" y="120"/>
                    <a:pt x="120" y="135"/>
                    <a:pt x="102"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18"/>
            <p:cNvSpPr>
              <a:spLocks noEditPoints="1"/>
            </p:cNvSpPr>
            <p:nvPr/>
          </p:nvSpPr>
          <p:spPr bwMode="auto">
            <a:xfrm>
              <a:off x="4059238"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1" name="Freeform 19"/>
          <p:cNvSpPr>
            <a:spLocks noEditPoints="1"/>
          </p:cNvSpPr>
          <p:nvPr/>
        </p:nvSpPr>
        <p:spPr bwMode="auto">
          <a:xfrm>
            <a:off x="5976938" y="3979068"/>
            <a:ext cx="1981200" cy="1497013"/>
          </a:xfrm>
          <a:custGeom>
            <a:avLst/>
            <a:gdLst>
              <a:gd name="T0" fmla="*/ 1436 w 1566"/>
              <a:gd name="T1" fmla="*/ 1184 h 1184"/>
              <a:gd name="T2" fmla="*/ 130 w 1566"/>
              <a:gd name="T3" fmla="*/ 1184 h 1184"/>
              <a:gd name="T4" fmla="*/ 101 w 1566"/>
              <a:gd name="T5" fmla="*/ 1167 h 1184"/>
              <a:gd name="T6" fmla="*/ 0 w 1566"/>
              <a:gd name="T7" fmla="*/ 783 h 1184"/>
              <a:gd name="T8" fmla="*/ 783 w 1566"/>
              <a:gd name="T9" fmla="*/ 0 h 1184"/>
              <a:gd name="T10" fmla="*/ 1566 w 1566"/>
              <a:gd name="T11" fmla="*/ 783 h 1184"/>
              <a:gd name="T12" fmla="*/ 1465 w 1566"/>
              <a:gd name="T13" fmla="*/ 1167 h 1184"/>
              <a:gd name="T14" fmla="*/ 1436 w 1566"/>
              <a:gd name="T15" fmla="*/ 1184 h 1184"/>
              <a:gd name="T16" fmla="*/ 150 w 1566"/>
              <a:gd name="T17" fmla="*/ 1117 h 1184"/>
              <a:gd name="T18" fmla="*/ 1416 w 1566"/>
              <a:gd name="T19" fmla="*/ 1117 h 1184"/>
              <a:gd name="T20" fmla="*/ 1498 w 1566"/>
              <a:gd name="T21" fmla="*/ 783 h 1184"/>
              <a:gd name="T22" fmla="*/ 783 w 1566"/>
              <a:gd name="T23" fmla="*/ 68 h 1184"/>
              <a:gd name="T24" fmla="*/ 68 w 1566"/>
              <a:gd name="T25" fmla="*/ 783 h 1184"/>
              <a:gd name="T26" fmla="*/ 150 w 1566"/>
              <a:gd name="T27" fmla="*/ 1117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6" h="1184">
                <a:moveTo>
                  <a:pt x="1436" y="1184"/>
                </a:moveTo>
                <a:cubicBezTo>
                  <a:pt x="130" y="1184"/>
                  <a:pt x="130" y="1184"/>
                  <a:pt x="130" y="1184"/>
                </a:cubicBezTo>
                <a:cubicBezTo>
                  <a:pt x="118" y="1184"/>
                  <a:pt x="107" y="1178"/>
                  <a:pt x="101" y="1167"/>
                </a:cubicBezTo>
                <a:cubicBezTo>
                  <a:pt x="35" y="1050"/>
                  <a:pt x="0" y="918"/>
                  <a:pt x="0" y="783"/>
                </a:cubicBezTo>
                <a:cubicBezTo>
                  <a:pt x="0" y="351"/>
                  <a:pt x="351" y="0"/>
                  <a:pt x="783" y="0"/>
                </a:cubicBezTo>
                <a:cubicBezTo>
                  <a:pt x="1215" y="0"/>
                  <a:pt x="1566" y="351"/>
                  <a:pt x="1566" y="783"/>
                </a:cubicBezTo>
                <a:cubicBezTo>
                  <a:pt x="1566" y="918"/>
                  <a:pt x="1531" y="1050"/>
                  <a:pt x="1465" y="1167"/>
                </a:cubicBezTo>
                <a:cubicBezTo>
                  <a:pt x="1459" y="1178"/>
                  <a:pt x="1448" y="1184"/>
                  <a:pt x="1436" y="1184"/>
                </a:cubicBezTo>
                <a:close/>
                <a:moveTo>
                  <a:pt x="150" y="1117"/>
                </a:moveTo>
                <a:cubicBezTo>
                  <a:pt x="1416" y="1117"/>
                  <a:pt x="1416" y="1117"/>
                  <a:pt x="1416" y="1117"/>
                </a:cubicBezTo>
                <a:cubicBezTo>
                  <a:pt x="1470" y="1014"/>
                  <a:pt x="1498" y="899"/>
                  <a:pt x="1498" y="783"/>
                </a:cubicBezTo>
                <a:cubicBezTo>
                  <a:pt x="1498" y="389"/>
                  <a:pt x="1178" y="68"/>
                  <a:pt x="783" y="68"/>
                </a:cubicBezTo>
                <a:cubicBezTo>
                  <a:pt x="389" y="68"/>
                  <a:pt x="68" y="389"/>
                  <a:pt x="68" y="783"/>
                </a:cubicBezTo>
                <a:cubicBezTo>
                  <a:pt x="68" y="899"/>
                  <a:pt x="96" y="1014"/>
                  <a:pt x="150" y="111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20"/>
          <p:cNvSpPr>
            <a:spLocks/>
          </p:cNvSpPr>
          <p:nvPr/>
        </p:nvSpPr>
        <p:spPr bwMode="auto">
          <a:xfrm>
            <a:off x="7920038" y="4388643"/>
            <a:ext cx="1633538" cy="1087438"/>
          </a:xfrm>
          <a:custGeom>
            <a:avLst/>
            <a:gdLst>
              <a:gd name="T0" fmla="*/ 1256 w 1290"/>
              <a:gd name="T1" fmla="*/ 860 h 860"/>
              <a:gd name="T2" fmla="*/ 70 w 1290"/>
              <a:gd name="T3" fmla="*/ 860 h 860"/>
              <a:gd name="T4" fmla="*/ 36 w 1290"/>
              <a:gd name="T5" fmla="*/ 827 h 860"/>
              <a:gd name="T6" fmla="*/ 70 w 1290"/>
              <a:gd name="T7" fmla="*/ 793 h 860"/>
              <a:gd name="T8" fmla="*/ 1222 w 1290"/>
              <a:gd name="T9" fmla="*/ 793 h 860"/>
              <a:gd name="T10" fmla="*/ 1222 w 1290"/>
              <a:gd name="T11" fmla="*/ 68 h 860"/>
              <a:gd name="T12" fmla="*/ 34 w 1290"/>
              <a:gd name="T13" fmla="*/ 68 h 860"/>
              <a:gd name="T14" fmla="*/ 0 w 1290"/>
              <a:gd name="T15" fmla="*/ 34 h 860"/>
              <a:gd name="T16" fmla="*/ 34 w 1290"/>
              <a:gd name="T17" fmla="*/ 0 h 860"/>
              <a:gd name="T18" fmla="*/ 1256 w 1290"/>
              <a:gd name="T19" fmla="*/ 0 h 860"/>
              <a:gd name="T20" fmla="*/ 1290 w 1290"/>
              <a:gd name="T21" fmla="*/ 34 h 860"/>
              <a:gd name="T22" fmla="*/ 1290 w 1290"/>
              <a:gd name="T23" fmla="*/ 827 h 860"/>
              <a:gd name="T24" fmla="*/ 1256 w 1290"/>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0" h="860">
                <a:moveTo>
                  <a:pt x="1256" y="860"/>
                </a:moveTo>
                <a:cubicBezTo>
                  <a:pt x="70" y="860"/>
                  <a:pt x="70" y="860"/>
                  <a:pt x="70" y="860"/>
                </a:cubicBezTo>
                <a:cubicBezTo>
                  <a:pt x="51" y="860"/>
                  <a:pt x="36" y="845"/>
                  <a:pt x="36" y="827"/>
                </a:cubicBezTo>
                <a:cubicBezTo>
                  <a:pt x="36" y="808"/>
                  <a:pt x="51" y="793"/>
                  <a:pt x="70" y="793"/>
                </a:cubicBezTo>
                <a:cubicBezTo>
                  <a:pt x="1222" y="793"/>
                  <a:pt x="1222" y="793"/>
                  <a:pt x="1222" y="793"/>
                </a:cubicBezTo>
                <a:cubicBezTo>
                  <a:pt x="1222" y="68"/>
                  <a:pt x="1222" y="68"/>
                  <a:pt x="1222" y="68"/>
                </a:cubicBezTo>
                <a:cubicBezTo>
                  <a:pt x="34" y="68"/>
                  <a:pt x="34" y="68"/>
                  <a:pt x="34" y="68"/>
                </a:cubicBezTo>
                <a:cubicBezTo>
                  <a:pt x="16" y="68"/>
                  <a:pt x="0" y="52"/>
                  <a:pt x="0" y="34"/>
                </a:cubicBezTo>
                <a:cubicBezTo>
                  <a:pt x="0" y="15"/>
                  <a:pt x="16" y="0"/>
                  <a:pt x="34" y="0"/>
                </a:cubicBezTo>
                <a:cubicBezTo>
                  <a:pt x="1256" y="0"/>
                  <a:pt x="1256" y="0"/>
                  <a:pt x="1256" y="0"/>
                </a:cubicBezTo>
                <a:cubicBezTo>
                  <a:pt x="1275" y="0"/>
                  <a:pt x="1290" y="15"/>
                  <a:pt x="1290" y="34"/>
                </a:cubicBezTo>
                <a:cubicBezTo>
                  <a:pt x="1290" y="827"/>
                  <a:pt x="1290" y="827"/>
                  <a:pt x="1290" y="827"/>
                </a:cubicBezTo>
                <a:cubicBezTo>
                  <a:pt x="1290" y="845"/>
                  <a:pt x="1275" y="860"/>
                  <a:pt x="1256"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21"/>
          <p:cNvSpPr>
            <a:spLocks/>
          </p:cNvSpPr>
          <p:nvPr/>
        </p:nvSpPr>
        <p:spPr bwMode="auto">
          <a:xfrm>
            <a:off x="4367213" y="4388643"/>
            <a:ext cx="1647825" cy="1087438"/>
          </a:xfrm>
          <a:custGeom>
            <a:avLst/>
            <a:gdLst>
              <a:gd name="T0" fmla="*/ 1220 w 1301"/>
              <a:gd name="T1" fmla="*/ 860 h 860"/>
              <a:gd name="T2" fmla="*/ 34 w 1301"/>
              <a:gd name="T3" fmla="*/ 860 h 860"/>
              <a:gd name="T4" fmla="*/ 0 w 1301"/>
              <a:gd name="T5" fmla="*/ 827 h 860"/>
              <a:gd name="T6" fmla="*/ 0 w 1301"/>
              <a:gd name="T7" fmla="*/ 34 h 860"/>
              <a:gd name="T8" fmla="*/ 34 w 1301"/>
              <a:gd name="T9" fmla="*/ 0 h 860"/>
              <a:gd name="T10" fmla="*/ 1267 w 1301"/>
              <a:gd name="T11" fmla="*/ 0 h 860"/>
              <a:gd name="T12" fmla="*/ 1301 w 1301"/>
              <a:gd name="T13" fmla="*/ 34 h 860"/>
              <a:gd name="T14" fmla="*/ 1267 w 1301"/>
              <a:gd name="T15" fmla="*/ 68 h 860"/>
              <a:gd name="T16" fmla="*/ 68 w 1301"/>
              <a:gd name="T17" fmla="*/ 68 h 860"/>
              <a:gd name="T18" fmla="*/ 68 w 1301"/>
              <a:gd name="T19" fmla="*/ 793 h 860"/>
              <a:gd name="T20" fmla="*/ 1220 w 1301"/>
              <a:gd name="T21" fmla="*/ 793 h 860"/>
              <a:gd name="T22" fmla="*/ 1254 w 1301"/>
              <a:gd name="T23" fmla="*/ 827 h 860"/>
              <a:gd name="T24" fmla="*/ 1220 w 1301"/>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1" h="860">
                <a:moveTo>
                  <a:pt x="1220" y="860"/>
                </a:moveTo>
                <a:cubicBezTo>
                  <a:pt x="34" y="860"/>
                  <a:pt x="34" y="860"/>
                  <a:pt x="34" y="860"/>
                </a:cubicBezTo>
                <a:cubicBezTo>
                  <a:pt x="15" y="860"/>
                  <a:pt x="0" y="845"/>
                  <a:pt x="0" y="827"/>
                </a:cubicBezTo>
                <a:cubicBezTo>
                  <a:pt x="0" y="34"/>
                  <a:pt x="0" y="34"/>
                  <a:pt x="0" y="34"/>
                </a:cubicBezTo>
                <a:cubicBezTo>
                  <a:pt x="0" y="15"/>
                  <a:pt x="15" y="0"/>
                  <a:pt x="34" y="0"/>
                </a:cubicBezTo>
                <a:cubicBezTo>
                  <a:pt x="1267" y="0"/>
                  <a:pt x="1267" y="0"/>
                  <a:pt x="1267" y="0"/>
                </a:cubicBezTo>
                <a:cubicBezTo>
                  <a:pt x="1286" y="0"/>
                  <a:pt x="1301" y="15"/>
                  <a:pt x="1301" y="34"/>
                </a:cubicBezTo>
                <a:cubicBezTo>
                  <a:pt x="1301" y="52"/>
                  <a:pt x="1286" y="68"/>
                  <a:pt x="1267" y="68"/>
                </a:cubicBezTo>
                <a:cubicBezTo>
                  <a:pt x="68" y="68"/>
                  <a:pt x="68" y="68"/>
                  <a:pt x="68" y="68"/>
                </a:cubicBezTo>
                <a:cubicBezTo>
                  <a:pt x="68" y="793"/>
                  <a:pt x="68" y="793"/>
                  <a:pt x="68" y="793"/>
                </a:cubicBezTo>
                <a:cubicBezTo>
                  <a:pt x="1220" y="793"/>
                  <a:pt x="1220" y="793"/>
                  <a:pt x="1220" y="793"/>
                </a:cubicBezTo>
                <a:cubicBezTo>
                  <a:pt x="1239" y="793"/>
                  <a:pt x="1254" y="808"/>
                  <a:pt x="1254" y="827"/>
                </a:cubicBezTo>
                <a:cubicBezTo>
                  <a:pt x="1254" y="845"/>
                  <a:pt x="1239" y="860"/>
                  <a:pt x="1220"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22"/>
          <p:cNvSpPr>
            <a:spLocks noEditPoints="1"/>
          </p:cNvSpPr>
          <p:nvPr/>
        </p:nvSpPr>
        <p:spPr bwMode="auto">
          <a:xfrm>
            <a:off x="2608263" y="4455318"/>
            <a:ext cx="682625" cy="935038"/>
          </a:xfrm>
          <a:custGeom>
            <a:avLst/>
            <a:gdLst>
              <a:gd name="T0" fmla="*/ 289 w 539"/>
              <a:gd name="T1" fmla="*/ 11 h 740"/>
              <a:gd name="T2" fmla="*/ 0 w 539"/>
              <a:gd name="T3" fmla="*/ 287 h 740"/>
              <a:gd name="T4" fmla="*/ 0 w 539"/>
              <a:gd name="T5" fmla="*/ 453 h 740"/>
              <a:gd name="T6" fmla="*/ 289 w 539"/>
              <a:gd name="T7" fmla="*/ 729 h 740"/>
              <a:gd name="T8" fmla="*/ 539 w 539"/>
              <a:gd name="T9" fmla="*/ 460 h 740"/>
              <a:gd name="T10" fmla="*/ 539 w 539"/>
              <a:gd name="T11" fmla="*/ 280 h 740"/>
              <a:gd name="T12" fmla="*/ 289 w 539"/>
              <a:gd name="T13" fmla="*/ 11 h 740"/>
              <a:gd name="T14" fmla="*/ 479 w 539"/>
              <a:gd name="T15" fmla="*/ 460 h 740"/>
              <a:gd name="T16" fmla="*/ 262 w 539"/>
              <a:gd name="T17" fmla="*/ 669 h 740"/>
              <a:gd name="T18" fmla="*/ 60 w 539"/>
              <a:gd name="T19" fmla="*/ 454 h 740"/>
              <a:gd name="T20" fmla="*/ 60 w 539"/>
              <a:gd name="T21" fmla="*/ 286 h 740"/>
              <a:gd name="T22" fmla="*/ 262 w 539"/>
              <a:gd name="T23" fmla="*/ 71 h 740"/>
              <a:gd name="T24" fmla="*/ 479 w 539"/>
              <a:gd name="T25" fmla="*/ 280 h 740"/>
              <a:gd name="T26" fmla="*/ 479 w 539"/>
              <a:gd name="T27" fmla="*/ 46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9" h="740">
                <a:moveTo>
                  <a:pt x="289" y="11"/>
                </a:moveTo>
                <a:cubicBezTo>
                  <a:pt x="130" y="0"/>
                  <a:pt x="0" y="128"/>
                  <a:pt x="0" y="287"/>
                </a:cubicBezTo>
                <a:cubicBezTo>
                  <a:pt x="0" y="453"/>
                  <a:pt x="0" y="453"/>
                  <a:pt x="0" y="453"/>
                </a:cubicBezTo>
                <a:cubicBezTo>
                  <a:pt x="0" y="612"/>
                  <a:pt x="130" y="740"/>
                  <a:pt x="289" y="729"/>
                </a:cubicBezTo>
                <a:cubicBezTo>
                  <a:pt x="428" y="719"/>
                  <a:pt x="539" y="602"/>
                  <a:pt x="539" y="460"/>
                </a:cubicBezTo>
                <a:cubicBezTo>
                  <a:pt x="539" y="280"/>
                  <a:pt x="539" y="280"/>
                  <a:pt x="539" y="280"/>
                </a:cubicBezTo>
                <a:cubicBezTo>
                  <a:pt x="539" y="138"/>
                  <a:pt x="428" y="21"/>
                  <a:pt x="289" y="11"/>
                </a:cubicBezTo>
                <a:close/>
                <a:moveTo>
                  <a:pt x="479" y="460"/>
                </a:moveTo>
                <a:cubicBezTo>
                  <a:pt x="479" y="578"/>
                  <a:pt x="381" y="674"/>
                  <a:pt x="262" y="669"/>
                </a:cubicBezTo>
                <a:cubicBezTo>
                  <a:pt x="148" y="665"/>
                  <a:pt x="60" y="568"/>
                  <a:pt x="60" y="454"/>
                </a:cubicBezTo>
                <a:cubicBezTo>
                  <a:pt x="60" y="286"/>
                  <a:pt x="60" y="286"/>
                  <a:pt x="60" y="286"/>
                </a:cubicBezTo>
                <a:cubicBezTo>
                  <a:pt x="60" y="172"/>
                  <a:pt x="148" y="75"/>
                  <a:pt x="262" y="71"/>
                </a:cubicBezTo>
                <a:cubicBezTo>
                  <a:pt x="381" y="66"/>
                  <a:pt x="479" y="162"/>
                  <a:pt x="479" y="280"/>
                </a:cubicBezTo>
                <a:lnTo>
                  <a:pt x="479" y="460"/>
                </a:lnTo>
                <a:close/>
              </a:path>
            </a:pathLst>
          </a:custGeom>
          <a:solidFill>
            <a:srgbClr val="99C9E8"/>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23"/>
          <p:cNvSpPr>
            <a:spLocks/>
          </p:cNvSpPr>
          <p:nvPr/>
        </p:nvSpPr>
        <p:spPr bwMode="auto">
          <a:xfrm>
            <a:off x="2824163" y="4655343"/>
            <a:ext cx="250825" cy="138113"/>
          </a:xfrm>
          <a:custGeom>
            <a:avLst/>
            <a:gdLst>
              <a:gd name="T0" fmla="*/ 9 w 198"/>
              <a:gd name="T1" fmla="*/ 91 h 109"/>
              <a:gd name="T2" fmla="*/ 9 w 198"/>
              <a:gd name="T3" fmla="*/ 91 h 109"/>
              <a:gd name="T4" fmla="*/ 50 w 198"/>
              <a:gd name="T5" fmla="*/ 99 h 109"/>
              <a:gd name="T6" fmla="*/ 82 w 198"/>
              <a:gd name="T7" fmla="*/ 78 h 109"/>
              <a:gd name="T8" fmla="*/ 115 w 198"/>
              <a:gd name="T9" fmla="*/ 78 h 109"/>
              <a:gd name="T10" fmla="*/ 147 w 198"/>
              <a:gd name="T11" fmla="*/ 99 h 109"/>
              <a:gd name="T12" fmla="*/ 189 w 198"/>
              <a:gd name="T13" fmla="*/ 91 h 109"/>
              <a:gd name="T14" fmla="*/ 189 w 198"/>
              <a:gd name="T15" fmla="*/ 91 h 109"/>
              <a:gd name="T16" fmla="*/ 180 w 198"/>
              <a:gd name="T17" fmla="*/ 50 h 109"/>
              <a:gd name="T18" fmla="*/ 115 w 198"/>
              <a:gd name="T19" fmla="*/ 6 h 109"/>
              <a:gd name="T20" fmla="*/ 82 w 198"/>
              <a:gd name="T21" fmla="*/ 6 h 109"/>
              <a:gd name="T22" fmla="*/ 17 w 198"/>
              <a:gd name="T23" fmla="*/ 50 h 109"/>
              <a:gd name="T24" fmla="*/ 9 w 198"/>
              <a:gd name="T25" fmla="*/ 9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09">
                <a:moveTo>
                  <a:pt x="9" y="91"/>
                </a:moveTo>
                <a:cubicBezTo>
                  <a:pt x="9" y="91"/>
                  <a:pt x="9" y="91"/>
                  <a:pt x="9" y="91"/>
                </a:cubicBezTo>
                <a:cubicBezTo>
                  <a:pt x="18" y="105"/>
                  <a:pt x="37" y="109"/>
                  <a:pt x="50" y="99"/>
                </a:cubicBezTo>
                <a:cubicBezTo>
                  <a:pt x="82" y="78"/>
                  <a:pt x="82" y="78"/>
                  <a:pt x="82" y="78"/>
                </a:cubicBezTo>
                <a:cubicBezTo>
                  <a:pt x="92" y="72"/>
                  <a:pt x="105" y="72"/>
                  <a:pt x="115" y="78"/>
                </a:cubicBezTo>
                <a:cubicBezTo>
                  <a:pt x="147" y="99"/>
                  <a:pt x="147" y="99"/>
                  <a:pt x="147" y="99"/>
                </a:cubicBezTo>
                <a:cubicBezTo>
                  <a:pt x="161" y="109"/>
                  <a:pt x="179" y="105"/>
                  <a:pt x="189" y="91"/>
                </a:cubicBezTo>
                <a:cubicBezTo>
                  <a:pt x="189" y="91"/>
                  <a:pt x="189" y="91"/>
                  <a:pt x="189" y="91"/>
                </a:cubicBezTo>
                <a:cubicBezTo>
                  <a:pt x="198" y="77"/>
                  <a:pt x="194" y="59"/>
                  <a:pt x="180" y="50"/>
                </a:cubicBezTo>
                <a:cubicBezTo>
                  <a:pt x="115" y="6"/>
                  <a:pt x="115" y="6"/>
                  <a:pt x="115" y="6"/>
                </a:cubicBezTo>
                <a:cubicBezTo>
                  <a:pt x="105" y="0"/>
                  <a:pt x="92" y="0"/>
                  <a:pt x="82" y="6"/>
                </a:cubicBezTo>
                <a:cubicBezTo>
                  <a:pt x="17" y="50"/>
                  <a:pt x="17" y="50"/>
                  <a:pt x="17" y="50"/>
                </a:cubicBezTo>
                <a:cubicBezTo>
                  <a:pt x="3" y="59"/>
                  <a:pt x="0" y="77"/>
                  <a:pt x="9" y="91"/>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5"/>
          <p:cNvSpPr>
            <a:spLocks/>
          </p:cNvSpPr>
          <p:nvPr/>
        </p:nvSpPr>
        <p:spPr bwMode="auto">
          <a:xfrm>
            <a:off x="9993403" y="18400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5"/>
          <p:cNvSpPr>
            <a:spLocks/>
          </p:cNvSpPr>
          <p:nvPr/>
        </p:nvSpPr>
        <p:spPr bwMode="auto">
          <a:xfrm>
            <a:off x="9993403" y="309260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1" name="TextBox 400">
            <a:extLst>
              <a:ext uri="{FF2B5EF4-FFF2-40B4-BE49-F238E27FC236}">
                <a16:creationId xmlns:a16="http://schemas.microsoft.com/office/drawing/2014/main" id="{88D51A40-0894-4610-A6DE-071EA07A5977}"/>
              </a:ext>
            </a:extLst>
          </p:cNvPr>
          <p:cNvSpPr txBox="1"/>
          <p:nvPr/>
        </p:nvSpPr>
        <p:spPr>
          <a:xfrm>
            <a:off x="4313238" y="5943475"/>
            <a:ext cx="5308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High Performance Computing Cluster</a:t>
            </a:r>
          </a:p>
        </p:txBody>
      </p:sp>
      <p:sp>
        <p:nvSpPr>
          <p:cNvPr id="402" name="TextBox 401">
            <a:extLst>
              <a:ext uri="{FF2B5EF4-FFF2-40B4-BE49-F238E27FC236}">
                <a16:creationId xmlns:a16="http://schemas.microsoft.com/office/drawing/2014/main" id="{AB586C8B-5200-4B4F-98C8-64A85F3493DE}"/>
              </a:ext>
            </a:extLst>
          </p:cNvPr>
          <p:cNvSpPr txBox="1"/>
          <p:nvPr/>
        </p:nvSpPr>
        <p:spPr>
          <a:xfrm>
            <a:off x="8109908" y="4685823"/>
            <a:ext cx="12243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Management</a:t>
            </a:r>
          </a:p>
        </p:txBody>
      </p:sp>
      <p:sp>
        <p:nvSpPr>
          <p:cNvPr id="403" name="TextBox 402">
            <a:extLst>
              <a:ext uri="{FF2B5EF4-FFF2-40B4-BE49-F238E27FC236}">
                <a16:creationId xmlns:a16="http://schemas.microsoft.com/office/drawing/2014/main" id="{45ABFB87-FF8E-4360-A737-517D5CE7C201}"/>
              </a:ext>
            </a:extLst>
          </p:cNvPr>
          <p:cNvSpPr txBox="1"/>
          <p:nvPr/>
        </p:nvSpPr>
        <p:spPr>
          <a:xfrm>
            <a:off x="4570392" y="4685823"/>
            <a:ext cx="12470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Predictive Modeling</a:t>
            </a:r>
          </a:p>
        </p:txBody>
      </p:sp>
      <p:sp>
        <p:nvSpPr>
          <p:cNvPr id="404" name="TextBox 403">
            <a:extLst>
              <a:ext uri="{FF2B5EF4-FFF2-40B4-BE49-F238E27FC236}">
                <a16:creationId xmlns:a16="http://schemas.microsoft.com/office/drawing/2014/main" id="{5994AAAC-62D2-4305-B051-E9B9A32B44B2}"/>
              </a:ext>
            </a:extLst>
          </p:cNvPr>
          <p:cNvSpPr txBox="1"/>
          <p:nvPr/>
        </p:nvSpPr>
        <p:spPr>
          <a:xfrm>
            <a:off x="4553147" y="2346530"/>
            <a:ext cx="1939094"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Thor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Refinery</a:t>
            </a:r>
          </a:p>
        </p:txBody>
      </p:sp>
      <p:sp>
        <p:nvSpPr>
          <p:cNvPr id="405" name="TextBox 404">
            <a:extLst>
              <a:ext uri="{FF2B5EF4-FFF2-40B4-BE49-F238E27FC236}">
                <a16:creationId xmlns:a16="http://schemas.microsoft.com/office/drawing/2014/main" id="{BDC45181-1A5E-4DC9-AD2F-B16927D599F4}"/>
              </a:ext>
            </a:extLst>
          </p:cNvPr>
          <p:cNvSpPr txBox="1"/>
          <p:nvPr/>
        </p:nvSpPr>
        <p:spPr>
          <a:xfrm>
            <a:off x="7414260" y="2346529"/>
            <a:ext cx="1963786"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ROXIE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Delivery</a:t>
            </a:r>
          </a:p>
        </p:txBody>
      </p:sp>
      <p:sp>
        <p:nvSpPr>
          <p:cNvPr id="406" name="TextBox 405">
            <a:extLst>
              <a:ext uri="{FF2B5EF4-FFF2-40B4-BE49-F238E27FC236}">
                <a16:creationId xmlns:a16="http://schemas.microsoft.com/office/drawing/2014/main" id="{B9EE280D-54A5-4024-A9BB-47A13EDD6911}"/>
              </a:ext>
            </a:extLst>
          </p:cNvPr>
          <p:cNvSpPr txBox="1"/>
          <p:nvPr/>
        </p:nvSpPr>
        <p:spPr>
          <a:xfrm>
            <a:off x="10342492" y="1003129"/>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Query</a:t>
            </a:r>
          </a:p>
        </p:txBody>
      </p:sp>
      <p:sp>
        <p:nvSpPr>
          <p:cNvPr id="407" name="TextBox 406">
            <a:extLst>
              <a:ext uri="{FF2B5EF4-FFF2-40B4-BE49-F238E27FC236}">
                <a16:creationId xmlns:a16="http://schemas.microsoft.com/office/drawing/2014/main" id="{0D31FBAE-3BEE-4B7E-A05E-F8D03B44FF10}"/>
              </a:ext>
            </a:extLst>
          </p:cNvPr>
          <p:cNvSpPr txBox="1"/>
          <p:nvPr/>
        </p:nvSpPr>
        <p:spPr>
          <a:xfrm>
            <a:off x="10342492" y="3707715"/>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Visualize</a:t>
            </a:r>
          </a:p>
        </p:txBody>
      </p:sp>
      <p:sp>
        <p:nvSpPr>
          <p:cNvPr id="5" name="Slide Number Placeholder 4">
            <a:extLst>
              <a:ext uri="{FF2B5EF4-FFF2-40B4-BE49-F238E27FC236}">
                <a16:creationId xmlns:a16="http://schemas.microsoft.com/office/drawing/2014/main" id="{4C17B2DD-F53B-480E-A1D5-7B1F3B95E3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306A7-A228-4E07-8D4E-C1DA2C3F3993}" type="slidenum">
              <a:rPr kumimoji="0" lang="en-US" sz="1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83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2000"/>
                                        <p:tgtEl>
                                          <p:spTgt spid="15"/>
                                        </p:tgtEl>
                                      </p:cBhvr>
                                    </p:animEffect>
                                  </p:childTnLst>
                                </p:cTn>
                              </p:par>
                              <p:par>
                                <p:cTn id="8" presetID="42" presetClass="path" presetSubtype="0" repeatCount="indefinite" accel="50000" decel="50000" fill="hold" grpId="0" nodeType="withEffect">
                                  <p:stCondLst>
                                    <p:cond delay="0"/>
                                  </p:stCondLst>
                                  <p:endCondLst>
                                    <p:cond evt="onNext" delay="0">
                                      <p:tgtEl>
                                        <p:sldTgt/>
                                      </p:tgtEl>
                                    </p:cond>
                                  </p:endCondLst>
                                  <p:childTnLst>
                                    <p:animMotion origin="layout" path="M -4.16667E-7 3.7037E-6 L 0.0207 3.7037E-6 " pathEditMode="relative" rAng="0" ptsTypes="AA">
                                      <p:cBhvr>
                                        <p:cTn id="9" dur="2000" fill="hold"/>
                                        <p:tgtEl>
                                          <p:spTgt spid="26"/>
                                        </p:tgtEl>
                                        <p:attrNameLst>
                                          <p:attrName>ppt_x</p:attrName>
                                          <p:attrName>ppt_y</p:attrName>
                                        </p:attrNameLst>
                                      </p:cBhvr>
                                      <p:rCtr x="1029" y="0"/>
                                    </p:animMotion>
                                  </p:childTnLst>
                                </p:cTn>
                              </p:par>
                              <p:par>
                                <p:cTn id="10"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5.55112E-17 L -0.01602 5.55112E-17 " pathEditMode="relative" rAng="0" ptsTypes="AA">
                                      <p:cBhvr>
                                        <p:cTn id="11" dur="2000" fill="hold"/>
                                        <p:tgtEl>
                                          <p:spTgt spid="27"/>
                                        </p:tgtEl>
                                        <p:attrNameLst>
                                          <p:attrName>ppt_x</p:attrName>
                                          <p:attrName>ppt_y</p:attrName>
                                        </p:attrNameLst>
                                      </p:cBhvr>
                                      <p:rCtr x="-807" y="0"/>
                                    </p:animMotion>
                                  </p:childTnLst>
                                </p:cTn>
                              </p:par>
                              <p:par>
                                <p:cTn id="12" presetID="42" presetClass="path" presetSubtype="0" repeatCount="indefinite" accel="50000" decel="50000" fill="hold" grpId="0" nodeType="withEffect">
                                  <p:stCondLst>
                                    <p:cond delay="0"/>
                                  </p:stCondLst>
                                  <p:endCondLst>
                                    <p:cond evt="onNext" delay="0">
                                      <p:tgtEl>
                                        <p:sldTgt/>
                                      </p:tgtEl>
                                    </p:cond>
                                  </p:endCondLst>
                                  <p:childTnLst>
                                    <p:animMotion origin="layout" path="M 3.54167E-6 2.59259E-6 L 0.02942 0.00046 " pathEditMode="relative" rAng="0" ptsTypes="AA">
                                      <p:cBhvr>
                                        <p:cTn id="13" dur="2000" fill="hold"/>
                                        <p:tgtEl>
                                          <p:spTgt spid="58"/>
                                        </p:tgtEl>
                                        <p:attrNameLst>
                                          <p:attrName>ppt_x</p:attrName>
                                          <p:attrName>ppt_y</p:attrName>
                                        </p:attrNameLst>
                                      </p:cBhvr>
                                      <p:rCtr x="1471" y="23"/>
                                    </p:animMotion>
                                  </p:childTnLst>
                                </p:cTn>
                              </p:par>
                              <p:par>
                                <p:cTn id="14" presetID="42" presetClass="path" presetSubtype="0" repeatCount="indefinite" accel="50000" decel="50000" fill="hold" grpId="0" nodeType="withEffect">
                                  <p:stCondLst>
                                    <p:cond delay="0"/>
                                  </p:stCondLst>
                                  <p:endCondLst>
                                    <p:cond evt="onNext" delay="0">
                                      <p:tgtEl>
                                        <p:sldTgt/>
                                      </p:tgtEl>
                                    </p:cond>
                                  </p:endCondLst>
                                  <p:childTnLst>
                                    <p:animMotion origin="layout" path="M -2.5E-6 3.7037E-7 L 0.02409 3.7037E-7 " pathEditMode="relative" rAng="0" ptsTypes="AA">
                                      <p:cBhvr>
                                        <p:cTn id="15" dur="2000" fill="hold"/>
                                        <p:tgtEl>
                                          <p:spTgt spid="49"/>
                                        </p:tgtEl>
                                        <p:attrNameLst>
                                          <p:attrName>ppt_x</p:attrName>
                                          <p:attrName>ppt_y</p:attrName>
                                        </p:attrNameLst>
                                      </p:cBhvr>
                                      <p:rCtr x="1198" y="0"/>
                                    </p:animMotion>
                                  </p:childTnLst>
                                </p:cTn>
                              </p:par>
                              <p:par>
                                <p:cTn id="16" presetID="42" presetClass="path" presetSubtype="0" repeatCount="indefinite" accel="50000" decel="50000" fill="hold" grpId="0" nodeType="withEffect">
                                  <p:stCondLst>
                                    <p:cond delay="0"/>
                                  </p:stCondLst>
                                  <p:endCondLst>
                                    <p:cond evt="onNext" delay="0">
                                      <p:tgtEl>
                                        <p:sldTgt/>
                                      </p:tgtEl>
                                    </p:cond>
                                  </p:endCondLst>
                                  <p:childTnLst>
                                    <p:animMotion origin="layout" path="M 6.25E-7 4.44444E-6 L -0.0099 -0.04144 " pathEditMode="relative" rAng="0" ptsTypes="AA">
                                      <p:cBhvr>
                                        <p:cTn id="17" dur="2000" fill="hold"/>
                                        <p:tgtEl>
                                          <p:spTgt spid="53"/>
                                        </p:tgtEl>
                                        <p:attrNameLst>
                                          <p:attrName>ppt_x</p:attrName>
                                          <p:attrName>ppt_y</p:attrName>
                                        </p:attrNameLst>
                                      </p:cBhvr>
                                      <p:rCtr x="-495" y="-2083"/>
                                    </p:animMotion>
                                  </p:childTnLst>
                                </p:cTn>
                              </p:par>
                              <p:par>
                                <p:cTn id="18" presetID="42" presetClass="path" presetSubtype="0" repeatCount="indefinite" accel="50000" decel="50000" fill="hold" grpId="0" nodeType="withEffect">
                                  <p:stCondLst>
                                    <p:cond delay="0"/>
                                  </p:stCondLst>
                                  <p:endCondLst>
                                    <p:cond evt="onNext" delay="0">
                                      <p:tgtEl>
                                        <p:sldTgt/>
                                      </p:tgtEl>
                                    </p:cond>
                                  </p:endCondLst>
                                  <p:childTnLst>
                                    <p:animMotion origin="layout" path="M 1.25E-6 4.81481E-6 L 0.01367 -0.04098 " pathEditMode="relative" rAng="0" ptsTypes="AA">
                                      <p:cBhvr>
                                        <p:cTn id="19" dur="2000" fill="hold"/>
                                        <p:tgtEl>
                                          <p:spTgt spid="52"/>
                                        </p:tgtEl>
                                        <p:attrNameLst>
                                          <p:attrName>ppt_x</p:attrName>
                                          <p:attrName>ppt_y</p:attrName>
                                        </p:attrNameLst>
                                      </p:cBhvr>
                                      <p:rCtr x="677" y="-2060"/>
                                    </p:animMotion>
                                  </p:childTnLst>
                                </p:cTn>
                              </p:par>
                              <p:par>
                                <p:cTn id="20"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7.40741E-7 L 0.02748 0.00023 " pathEditMode="relative" rAng="0" ptsTypes="AA">
                                      <p:cBhvr>
                                        <p:cTn id="21" dur="2000" fill="hold"/>
                                        <p:tgtEl>
                                          <p:spTgt spid="77"/>
                                        </p:tgtEl>
                                        <p:attrNameLst>
                                          <p:attrName>ppt_x</p:attrName>
                                          <p:attrName>ppt_y</p:attrName>
                                        </p:attrNameLst>
                                      </p:cBhvr>
                                      <p:rCtr x="1367" y="0"/>
                                    </p:animMotion>
                                  </p:childTnLst>
                                </p:cTn>
                              </p:par>
                              <p:par>
                                <p:cTn id="22"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3.7037E-7 L 0.02618 3.7037E-7 " pathEditMode="relative" rAng="0" ptsTypes="AA">
                                      <p:cBhvr>
                                        <p:cTn id="23" dur="2000" fill="hold"/>
                                        <p:tgtEl>
                                          <p:spTgt spid="78"/>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9" grpId="0" animBg="1"/>
      <p:bldP spid="52" grpId="0" animBg="1"/>
      <p:bldP spid="53" grpId="0" animBg="1"/>
      <p:bldP spid="58"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ECL Watch</a:t>
            </a:r>
            <a:endParaRPr lang="en-US" dirty="0"/>
          </a:p>
        </p:txBody>
      </p:sp>
      <p:sp>
        <p:nvSpPr>
          <p:cNvPr id="3" name="Content Placeholder 2"/>
          <p:cNvSpPr>
            <a:spLocks noGrp="1"/>
          </p:cNvSpPr>
          <p:nvPr>
            <p:ph idx="1"/>
          </p:nvPr>
        </p:nvSpPr>
        <p:spPr/>
        <p:txBody>
          <a:bodyPr/>
          <a:lstStyle/>
          <a:p>
            <a:r>
              <a:rPr lang="en-US" dirty="0" smtClean="0"/>
              <a:t>Open ECL Watch </a:t>
            </a:r>
          </a:p>
          <a:p>
            <a:r>
              <a:rPr lang="en-US" dirty="0" smtClean="0"/>
              <a:t>Select your file</a:t>
            </a:r>
          </a:p>
          <a:p>
            <a:r>
              <a:rPr lang="en-US" dirty="0" smtClean="0"/>
              <a:t>If the first time</a:t>
            </a:r>
          </a:p>
          <a:p>
            <a:pPr lvl="1"/>
            <a:r>
              <a:rPr lang="en-US" dirty="0" smtClean="0"/>
              <a:t>Select your cluster</a:t>
            </a:r>
          </a:p>
          <a:p>
            <a:pPr lvl="1"/>
            <a:r>
              <a:rPr lang="en-US" dirty="0" smtClean="0"/>
              <a:t>Hit Analyze</a:t>
            </a:r>
          </a:p>
          <a:p>
            <a:endParaRPr lang="en-US" dirty="0"/>
          </a:p>
        </p:txBody>
      </p:sp>
      <p:pic>
        <p:nvPicPr>
          <p:cNvPr id="4" name="Picture 3"/>
          <p:cNvPicPr>
            <a:picLocks noChangeAspect="1"/>
          </p:cNvPicPr>
          <p:nvPr/>
        </p:nvPicPr>
        <p:blipFill rotWithShape="1">
          <a:blip r:embed="rId2"/>
          <a:srcRect l="5552" t="14079"/>
          <a:stretch/>
        </p:blipFill>
        <p:spPr>
          <a:xfrm>
            <a:off x="7410734" y="928048"/>
            <a:ext cx="4104919" cy="2146939"/>
          </a:xfrm>
          <a:prstGeom prst="rect">
            <a:avLst/>
          </a:prstGeom>
        </p:spPr>
      </p:pic>
      <p:pic>
        <p:nvPicPr>
          <p:cNvPr id="5" name="Picture 4"/>
          <p:cNvPicPr>
            <a:picLocks noChangeAspect="1"/>
          </p:cNvPicPr>
          <p:nvPr/>
        </p:nvPicPr>
        <p:blipFill>
          <a:blip r:embed="rId3"/>
          <a:stretch>
            <a:fillRect/>
          </a:stretch>
        </p:blipFill>
        <p:spPr>
          <a:xfrm>
            <a:off x="5841241" y="4001294"/>
            <a:ext cx="6167651" cy="2400785"/>
          </a:xfrm>
          <a:prstGeom prst="rect">
            <a:avLst/>
          </a:prstGeom>
        </p:spPr>
      </p:pic>
      <p:pic>
        <p:nvPicPr>
          <p:cNvPr id="6" name="Picture 5"/>
          <p:cNvPicPr>
            <a:picLocks noChangeAspect="1"/>
          </p:cNvPicPr>
          <p:nvPr/>
        </p:nvPicPr>
        <p:blipFill>
          <a:blip r:embed="rId4"/>
          <a:stretch>
            <a:fillRect/>
          </a:stretch>
        </p:blipFill>
        <p:spPr>
          <a:xfrm>
            <a:off x="1101803" y="4773730"/>
            <a:ext cx="4410075" cy="1238250"/>
          </a:xfrm>
          <a:prstGeom prst="rect">
            <a:avLst/>
          </a:prstGeom>
        </p:spPr>
      </p:pic>
    </p:spTree>
    <p:extLst>
      <p:ext uri="{BB962C8B-B14F-4D97-AF65-F5344CB8AC3E}">
        <p14:creationId xmlns:p14="http://schemas.microsoft.com/office/powerpoint/2010/main" val="727303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smtClean="0">
                <a:solidFill>
                  <a:schemeClr val="tx1"/>
                </a:solidFill>
                <a:effectLst>
                  <a:outerShdw blurRad="38100" dist="38100" dir="2700000" algn="tl">
                    <a:srgbClr val="000000">
                      <a:alpha val="43137"/>
                    </a:srgbClr>
                  </a:outerShdw>
                </a:effectLst>
              </a:rPr>
              <a:t>ECL </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&amp;</a:t>
            </a:r>
            <a:br>
              <a:rPr lang="en-US" sz="7200" b="1" dirty="0" smtClean="0">
                <a:solidFill>
                  <a:schemeClr val="tx1"/>
                </a:solidFill>
                <a:effectLst>
                  <a:outerShdw blurRad="38100" dist="38100" dir="2700000" algn="tl">
                    <a:srgbClr val="000000">
                      <a:alpha val="43137"/>
                    </a:srgbClr>
                  </a:outerShdw>
                </a:effectLst>
              </a:rPr>
            </a:br>
            <a:r>
              <a:rPr lang="en-US" sz="7200" b="1" dirty="0" smtClean="0">
                <a:solidFill>
                  <a:schemeClr val="tx1"/>
                </a:solidFill>
                <a:effectLst>
                  <a:outerShdw blurRad="38100" dist="38100" dir="2700000" algn="tl">
                    <a:srgbClr val="000000">
                      <a:alpha val="43137"/>
                    </a:srgbClr>
                  </a:outerShdw>
                </a:effectLst>
              </a:rPr>
              <a:t>Big Data</a:t>
            </a:r>
            <a:endParaRPr lang="en-US" sz="7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62106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smtClean="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(table and dataset)</a:t>
            </a:r>
            <a:endPar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endParaRP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 name="TextBox 3"/>
          <p:cNvSpPr txBox="1"/>
          <p:nvPr/>
        </p:nvSpPr>
        <p:spPr>
          <a:xfrm>
            <a:off x="2578646" y="1464069"/>
            <a:ext cx="6158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SQL</a:t>
            </a:r>
          </a:p>
        </p:txBody>
      </p:sp>
      <p:sp>
        <p:nvSpPr>
          <p:cNvPr id="5" name="TextBox 4"/>
          <p:cNvSpPr txBox="1"/>
          <p:nvPr/>
        </p:nvSpPr>
        <p:spPr>
          <a:xfrm>
            <a:off x="8683026" y="1464069"/>
            <a:ext cx="5741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120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smtClean="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(sort, count, group)</a:t>
            </a:r>
            <a:endPar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7775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1162" y="179325"/>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smtClean="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ECL: A Powerful Data Flow Language</a:t>
            </a:r>
            <a:endParaRPr kumimoji="0" lang="en-US" sz="3200" b="0" i="0" u="none" strike="noStrike" kern="1200" cap="none" spc="0" normalizeH="0" baseline="0" noProof="0" dirty="0">
              <a:ln>
                <a:noFill/>
              </a:ln>
              <a:solidFill>
                <a:prstClr val="white">
                  <a:lumMod val="65000"/>
                  <a:lumOff val="35000"/>
                </a:prstClr>
              </a:solidFill>
              <a:effectLst/>
              <a:uLnTx/>
              <a:uFillTx/>
              <a:latin typeface="Source Sans Pro Semibold" panose="020B0503030403020204" pitchFamily="34" charset="77"/>
              <a:ea typeface="+mn-ea"/>
              <a:cs typeface="Arial" pitchFamily="34" charset="0"/>
            </a:endParaRPr>
          </a:p>
        </p:txBody>
      </p:sp>
      <p:pic>
        <p:nvPicPr>
          <p:cNvPr id="3" name="Picture 2"/>
          <p:cNvPicPr>
            <a:picLocks noChangeAspect="1"/>
          </p:cNvPicPr>
          <p:nvPr/>
        </p:nvPicPr>
        <p:blipFill>
          <a:blip r:embed="rId2"/>
          <a:stretch>
            <a:fillRect/>
          </a:stretch>
        </p:blipFill>
        <p:spPr>
          <a:xfrm>
            <a:off x="1141220" y="2159273"/>
            <a:ext cx="2981325" cy="619125"/>
          </a:xfrm>
          <a:prstGeom prst="rect">
            <a:avLst/>
          </a:prstGeom>
        </p:spPr>
      </p:pic>
      <p:pic>
        <p:nvPicPr>
          <p:cNvPr id="4" name="Picture 3"/>
          <p:cNvPicPr>
            <a:picLocks noChangeAspect="1"/>
          </p:cNvPicPr>
          <p:nvPr/>
        </p:nvPicPr>
        <p:blipFill>
          <a:blip r:embed="rId3"/>
          <a:stretch>
            <a:fillRect/>
          </a:stretch>
        </p:blipFill>
        <p:spPr>
          <a:xfrm>
            <a:off x="7044721" y="1158266"/>
            <a:ext cx="3071813" cy="2504990"/>
          </a:xfrm>
          <a:prstGeom prst="rect">
            <a:avLst/>
          </a:prstGeom>
        </p:spPr>
      </p:pic>
      <p:grpSp>
        <p:nvGrpSpPr>
          <p:cNvPr id="5" name="Group 4"/>
          <p:cNvGrpSpPr/>
          <p:nvPr/>
        </p:nvGrpSpPr>
        <p:grpSpPr>
          <a:xfrm>
            <a:off x="5291171" y="2159273"/>
            <a:ext cx="584924" cy="584922"/>
            <a:chOff x="344383" y="4913144"/>
            <a:chExt cx="409968" cy="409966"/>
          </a:xfrm>
        </p:grpSpPr>
        <p:sp>
          <p:nvSpPr>
            <p:cNvPr id="6" name="Oval 5"/>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Freeform 6"/>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8" name="Picture 7"/>
          <p:cNvPicPr>
            <a:picLocks noChangeAspect="1"/>
          </p:cNvPicPr>
          <p:nvPr/>
        </p:nvPicPr>
        <p:blipFill>
          <a:blip r:embed="rId4"/>
          <a:stretch>
            <a:fillRect/>
          </a:stretch>
        </p:blipFill>
        <p:spPr>
          <a:xfrm>
            <a:off x="1141220" y="4958358"/>
            <a:ext cx="3286125" cy="514350"/>
          </a:xfrm>
          <a:prstGeom prst="rect">
            <a:avLst/>
          </a:prstGeom>
        </p:spPr>
      </p:pic>
      <p:grpSp>
        <p:nvGrpSpPr>
          <p:cNvPr id="9" name="Group 8"/>
          <p:cNvGrpSpPr/>
          <p:nvPr/>
        </p:nvGrpSpPr>
        <p:grpSpPr>
          <a:xfrm>
            <a:off x="5197489" y="4905661"/>
            <a:ext cx="584924" cy="584922"/>
            <a:chOff x="344383" y="4913144"/>
            <a:chExt cx="409968" cy="409966"/>
          </a:xfrm>
        </p:grpSpPr>
        <p:sp>
          <p:nvSpPr>
            <p:cNvPr id="10" name="Oval 9"/>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10"/>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12" name="Picture 11"/>
          <p:cNvPicPr>
            <a:picLocks noChangeAspect="1"/>
          </p:cNvPicPr>
          <p:nvPr/>
        </p:nvPicPr>
        <p:blipFill>
          <a:blip r:embed="rId5"/>
          <a:stretch>
            <a:fillRect/>
          </a:stretch>
        </p:blipFill>
        <p:spPr>
          <a:xfrm>
            <a:off x="7184767" y="3816123"/>
            <a:ext cx="2803180" cy="2902970"/>
          </a:xfrm>
          <a:prstGeom prst="rect">
            <a:avLst/>
          </a:prstGeom>
        </p:spPr>
      </p:pic>
      <p:cxnSp>
        <p:nvCxnSpPr>
          <p:cNvPr id="13" name="Straight Connector 12"/>
          <p:cNvCxnSpPr/>
          <p:nvPr/>
        </p:nvCxnSpPr>
        <p:spPr>
          <a:xfrm>
            <a:off x="734585" y="3718272"/>
            <a:ext cx="11317207" cy="1"/>
          </a:xfrm>
          <a:prstGeom prst="line">
            <a:avLst/>
          </a:prstGeom>
          <a:ln w="9525" cap="flat" cmpd="sng" algn="ctr">
            <a:solidFill>
              <a:schemeClr val="accent2">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1874520" y="886968"/>
            <a:ext cx="206017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you</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code</a:t>
            </a:r>
          </a:p>
        </p:txBody>
      </p:sp>
      <p:sp>
        <p:nvSpPr>
          <p:cNvPr id="15" name="TextBox 14"/>
          <p:cNvSpPr txBox="1"/>
          <p:nvPr/>
        </p:nvSpPr>
        <p:spPr>
          <a:xfrm>
            <a:off x="6651501" y="696601"/>
            <a:ext cx="38302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the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system</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executes it</a:t>
            </a:r>
          </a:p>
        </p:txBody>
      </p:sp>
    </p:spTree>
    <p:extLst>
      <p:ext uri="{BB962C8B-B14F-4D97-AF65-F5344CB8AC3E}">
        <p14:creationId xmlns:p14="http://schemas.microsoft.com/office/powerpoint/2010/main" val="786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105" y="381215"/>
            <a:ext cx="11049000" cy="1001559"/>
          </a:xfrm>
        </p:spPr>
        <p:txBody>
          <a:bodyPr/>
          <a:lstStyle/>
          <a:p>
            <a:r>
              <a:rPr lang="en-US" dirty="0">
                <a:latin typeface="Calibri" panose="020F0502020204030204" pitchFamily="34" charset="0"/>
                <a:cs typeface="Calibri" panose="020F0502020204030204" pitchFamily="34" charset="0"/>
              </a:rPr>
              <a:t>Cloud IDE</a:t>
            </a:r>
          </a:p>
        </p:txBody>
      </p:sp>
      <p:sp>
        <p:nvSpPr>
          <p:cNvPr id="3" name="Content Placeholder 2"/>
          <p:cNvSpPr>
            <a:spLocks noGrp="1"/>
          </p:cNvSpPr>
          <p:nvPr>
            <p:ph idx="1"/>
          </p:nvPr>
        </p:nvSpPr>
        <p:spPr>
          <a:xfrm>
            <a:off x="773805" y="1523263"/>
            <a:ext cx="10515600" cy="4351338"/>
          </a:xfrm>
        </p:spPr>
        <p:txBody>
          <a:bodyPr/>
          <a:lstStyle/>
          <a:p>
            <a:pPr marL="0" indent="0">
              <a:buNone/>
            </a:pPr>
            <a:r>
              <a:rPr lang="en-US" dirty="0" smtClean="0">
                <a:latin typeface="Calibri" panose="020F0502020204030204" pitchFamily="34" charset="0"/>
                <a:cs typeface="Calibri" panose="020F0502020204030204" pitchFamily="34" charset="0"/>
              </a:rPr>
              <a:t>Register for </a:t>
            </a:r>
            <a:r>
              <a:rPr lang="en-US" dirty="0">
                <a:solidFill>
                  <a:srgbClr val="FF0000"/>
                </a:solidFill>
                <a:latin typeface="Calibri" panose="020F0502020204030204" pitchFamily="34" charset="0"/>
                <a:cs typeface="Calibri" panose="020F0502020204030204" pitchFamily="34" charset="0"/>
              </a:rPr>
              <a:t>ECL Cloud </a:t>
            </a:r>
            <a:r>
              <a:rPr lang="en-US" dirty="0" smtClean="0">
                <a:solidFill>
                  <a:srgbClr val="FF0000"/>
                </a:solidFill>
                <a:latin typeface="Calibri" panose="020F0502020204030204" pitchFamily="34" charset="0"/>
                <a:cs typeface="Calibri" panose="020F0502020204030204" pitchFamily="34" charset="0"/>
              </a:rPr>
              <a:t>IDE</a:t>
            </a:r>
          </a:p>
          <a:p>
            <a:pPr marL="0" indent="0" algn="ctr">
              <a:buNone/>
            </a:pPr>
            <a:r>
              <a:rPr lang="en-US" dirty="0">
                <a:solidFill>
                  <a:srgbClr val="FF0000"/>
                </a:solidFill>
                <a:latin typeface="Calibri" panose="020F0502020204030204" pitchFamily="34" charset="0"/>
                <a:cs typeface="Calibri" panose="020F0502020204030204" pitchFamily="34" charset="0"/>
              </a:rPr>
              <a:t>	</a:t>
            </a:r>
            <a:r>
              <a:rPr lang="en-US" dirty="0" smtClean="0">
                <a:solidFill>
                  <a:srgbClr val="FF0000"/>
                </a:solidFill>
                <a:latin typeface="Calibri" panose="020F0502020204030204" pitchFamily="34" charset="0"/>
                <a:cs typeface="Calibri" panose="020F0502020204030204" pitchFamily="34" charset="0"/>
              </a:rPr>
              <a:t>	</a:t>
            </a:r>
          </a:p>
          <a:p>
            <a:pPr marL="0" indent="0" algn="ctr">
              <a:buNone/>
            </a:pPr>
            <a:r>
              <a:rPr lang="en-US" dirty="0" smtClean="0">
                <a:solidFill>
                  <a:srgbClr val="FF0000"/>
                </a:solidFill>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hlinkClick r:id="rId2"/>
              </a:rPr>
              <a:t>https</a:t>
            </a:r>
            <a:r>
              <a:rPr lang="en-US" dirty="0">
                <a:latin typeface="Calibri" panose="020F0502020204030204" pitchFamily="34" charset="0"/>
                <a:cs typeface="Calibri" panose="020F0502020204030204" pitchFamily="34" charset="0"/>
                <a:hlinkClick r:id="rId2"/>
              </a:rPr>
              <a:t>://ide.hpccsystems.com/auth/login</a:t>
            </a:r>
            <a:r>
              <a:rPr lang="en-US" dirty="0">
                <a:latin typeface="Calibri" panose="020F0502020204030204" pitchFamily="34" charset="0"/>
                <a:cs typeface="Calibri" panose="020F0502020204030204" pitchFamily="34" charset="0"/>
              </a:rPr>
              <a:t>​​​​​​​</a:t>
            </a:r>
          </a:p>
          <a:p>
            <a:pPr marL="514350" indent="-514350">
              <a:buFont typeface="+mj-lt"/>
              <a:buAutoNum type="arabicPeriod"/>
            </a:pPr>
            <a:endParaRPr lang="en-US" dirty="0">
              <a:latin typeface="Calibri" panose="020F0502020204030204" pitchFamily="34" charset="0"/>
              <a:cs typeface="Calibri" panose="020F0502020204030204" pitchFamily="34" charset="0"/>
            </a:endParaRPr>
          </a:p>
          <a:p>
            <a:pPr marL="514350" indent="-514350">
              <a:buFont typeface="+mj-lt"/>
              <a:buAutoNum type="arabicPeriod"/>
            </a:pPr>
            <a:endParaRPr lang="en-US" dirty="0">
              <a:latin typeface="Calibri" panose="020F0502020204030204" pitchFamily="34" charset="0"/>
              <a:cs typeface="Calibri" panose="020F0502020204030204" pitchFamily="34" charset="0"/>
            </a:endParaRPr>
          </a:p>
          <a:p>
            <a:pPr marL="514350" indent="-514350">
              <a:buFont typeface="+mj-lt"/>
              <a:buAutoNum type="arabicPeriod"/>
            </a:pPr>
            <a:endParaRPr lang="en-US" dirty="0">
              <a:latin typeface="Calibri" panose="020F0502020204030204" pitchFamily="34" charset="0"/>
              <a:cs typeface="Calibri" panose="020F0502020204030204" pitchFamily="34" charset="0"/>
            </a:endParaRPr>
          </a:p>
          <a:p>
            <a:pPr marL="514350" indent="-514350">
              <a:buFont typeface="+mj-lt"/>
              <a:buAutoNum type="arabicPeriod"/>
            </a:pPr>
            <a:endParaRPr lang="en-US" dirty="0">
              <a:latin typeface="Calibri" panose="020F0502020204030204" pitchFamily="34" charset="0"/>
              <a:cs typeface="Calibri" panose="020F0502020204030204" pitchFamily="34" charset="0"/>
            </a:endParaRPr>
          </a:p>
          <a:p>
            <a:pPr marL="514350" indent="-514350" algn="ctr">
              <a:buFont typeface="+mj-lt"/>
              <a:buAutoNum type="arabicPeriod"/>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2404332" y="3698932"/>
            <a:ext cx="7926955" cy="921739"/>
          </a:xfrm>
          <a:prstGeom prst="rect">
            <a:avLst/>
          </a:prstGeom>
        </p:spPr>
      </p:pic>
    </p:spTree>
    <p:extLst>
      <p:ext uri="{BB962C8B-B14F-4D97-AF65-F5344CB8AC3E}">
        <p14:creationId xmlns:p14="http://schemas.microsoft.com/office/powerpoint/2010/main" val="872132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5861" y="318837"/>
            <a:ext cx="715754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lumMod val="65000"/>
                    <a:lumOff val="35000"/>
                  </a:prstClr>
                </a:solidFill>
                <a:effectLst/>
                <a:uLnTx/>
                <a:uFillTx/>
                <a:latin typeface="Calibri" panose="020F0502020204030204" pitchFamily="34" charset="0"/>
                <a:ea typeface="+mn-ea"/>
                <a:cs typeface="Calibri" panose="020F0502020204030204" pitchFamily="34" charset="0"/>
              </a:rPr>
              <a:t>Cloud IDE</a:t>
            </a:r>
          </a:p>
        </p:txBody>
      </p:sp>
      <p:pic>
        <p:nvPicPr>
          <p:cNvPr id="4" name="Picture 3"/>
          <p:cNvPicPr>
            <a:picLocks noChangeAspect="1"/>
          </p:cNvPicPr>
          <p:nvPr/>
        </p:nvPicPr>
        <p:blipFill>
          <a:blip r:embed="rId2"/>
          <a:stretch>
            <a:fillRect/>
          </a:stretch>
        </p:blipFill>
        <p:spPr>
          <a:xfrm>
            <a:off x="7298514" y="2779014"/>
            <a:ext cx="3369038" cy="16561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p:cNvPicPr>
            <a:picLocks noChangeAspect="1"/>
          </p:cNvPicPr>
          <p:nvPr/>
        </p:nvPicPr>
        <p:blipFill>
          <a:blip r:embed="rId3"/>
          <a:stretch>
            <a:fillRect/>
          </a:stretch>
        </p:blipFill>
        <p:spPr>
          <a:xfrm>
            <a:off x="945888" y="1504450"/>
            <a:ext cx="5330186" cy="420528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613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69" y="157216"/>
            <a:ext cx="11049000" cy="1001559"/>
          </a:xfrm>
        </p:spPr>
        <p:txBody>
          <a:bodyPr/>
          <a:lstStyle/>
          <a:p>
            <a:r>
              <a:rPr lang="en-US" b="1" dirty="0"/>
              <a:t>ECL </a:t>
            </a:r>
          </a:p>
        </p:txBody>
      </p:sp>
      <p:sp>
        <p:nvSpPr>
          <p:cNvPr id="3" name="Content Placeholder 2"/>
          <p:cNvSpPr>
            <a:spLocks noGrp="1"/>
          </p:cNvSpPr>
          <p:nvPr>
            <p:ph idx="1"/>
          </p:nvPr>
        </p:nvSpPr>
        <p:spPr>
          <a:xfrm>
            <a:off x="390269" y="1550199"/>
            <a:ext cx="7839332" cy="4842363"/>
          </a:xfrm>
        </p:spPr>
        <p:txBody>
          <a:bodyPr>
            <a:normAutofit fontScale="92500" lnSpcReduction="20000"/>
          </a:bodyPr>
          <a:lstStyle/>
          <a:p>
            <a:pPr marL="0" indent="0">
              <a:buNone/>
            </a:pPr>
            <a:r>
              <a:rPr lang="en-US" dirty="0"/>
              <a:t>ECL is </a:t>
            </a:r>
            <a:r>
              <a:rPr lang="en-US" dirty="0" smtClean="0"/>
              <a:t>a language </a:t>
            </a:r>
            <a:r>
              <a:rPr lang="en-US" dirty="0"/>
              <a:t>design to query/manipulate </a:t>
            </a:r>
            <a:r>
              <a:rPr lang="en-US" dirty="0" smtClean="0"/>
              <a:t>massive </a:t>
            </a:r>
            <a:r>
              <a:rPr lang="en-US" dirty="0"/>
              <a:t>data and is used for ETL (Extract, Transform, </a:t>
            </a:r>
            <a:r>
              <a:rPr lang="en-US" dirty="0" smtClean="0"/>
              <a:t>Load</a:t>
            </a:r>
            <a:r>
              <a:rPr lang="en-US" dirty="0"/>
              <a:t>) and data visualization.</a:t>
            </a:r>
          </a:p>
          <a:p>
            <a:pPr marL="0" indent="0">
              <a:buNone/>
            </a:pPr>
            <a:endParaRPr lang="en-US" dirty="0" smtClean="0"/>
          </a:p>
          <a:p>
            <a:pPr marL="0" indent="0">
              <a:buNone/>
            </a:pPr>
            <a:r>
              <a:rPr lang="en-US" b="1" dirty="0" smtClean="0"/>
              <a:t>Extract</a:t>
            </a:r>
          </a:p>
          <a:p>
            <a:pPr marL="0" indent="0">
              <a:buNone/>
            </a:pPr>
            <a:r>
              <a:rPr lang="en-US" sz="2600" dirty="0" smtClean="0"/>
              <a:t>Reading data from different type of datasets</a:t>
            </a:r>
          </a:p>
          <a:p>
            <a:pPr marL="0" indent="0">
              <a:buNone/>
            </a:pPr>
            <a:endParaRPr lang="en-US" dirty="0"/>
          </a:p>
          <a:p>
            <a:pPr marL="0" indent="0">
              <a:buNone/>
            </a:pPr>
            <a:r>
              <a:rPr lang="en-US" b="1" dirty="0" smtClean="0"/>
              <a:t>Transform</a:t>
            </a:r>
          </a:p>
          <a:p>
            <a:pPr marL="0" indent="0">
              <a:buNone/>
            </a:pPr>
            <a:r>
              <a:rPr lang="en-US" sz="2600" dirty="0" smtClean="0"/>
              <a:t>Formatting/converting data to needed shape, so it can be used</a:t>
            </a:r>
          </a:p>
          <a:p>
            <a:pPr marL="0" indent="0">
              <a:buNone/>
            </a:pPr>
            <a:endParaRPr lang="en-US" sz="2600" dirty="0"/>
          </a:p>
          <a:p>
            <a:pPr marL="0" indent="0">
              <a:buNone/>
            </a:pPr>
            <a:r>
              <a:rPr lang="en-US" b="1" dirty="0" smtClean="0"/>
              <a:t>Load</a:t>
            </a:r>
          </a:p>
          <a:p>
            <a:pPr marL="0" indent="0">
              <a:buNone/>
            </a:pPr>
            <a:r>
              <a:rPr lang="en-US" sz="2600" dirty="0" smtClean="0"/>
              <a:t>Writing dataset to it’s target location</a:t>
            </a:r>
            <a:endParaRPr lang="en-US" sz="2600" dirty="0"/>
          </a:p>
        </p:txBody>
      </p:sp>
      <p:grpSp>
        <p:nvGrpSpPr>
          <p:cNvPr id="31" name="Group 30"/>
          <p:cNvGrpSpPr/>
          <p:nvPr/>
        </p:nvGrpSpPr>
        <p:grpSpPr>
          <a:xfrm>
            <a:off x="8410832" y="584886"/>
            <a:ext cx="3139184" cy="5807676"/>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TextBox 11"/>
              <p:cNvSpPr txBox="1"/>
              <p:nvPr/>
            </p:nvSpPr>
            <p:spPr>
              <a:xfrm>
                <a:off x="9580863" y="1770832"/>
                <a:ext cx="848309" cy="369332"/>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Source</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2" name="TextBox 21"/>
            <p:cNvSpPr txBox="1"/>
            <p:nvPr/>
          </p:nvSpPr>
          <p:spPr>
            <a:xfrm>
              <a:off x="10298415" y="1851527"/>
              <a:ext cx="878701"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Extract</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3" name="TextBox 22"/>
            <p:cNvSpPr txBox="1"/>
            <p:nvPr/>
          </p:nvSpPr>
          <p:spPr>
            <a:xfrm>
              <a:off x="10310543" y="3400909"/>
              <a:ext cx="980540"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Transfer</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4" name="TextBox 23"/>
            <p:cNvSpPr txBox="1"/>
            <p:nvPr/>
          </p:nvSpPr>
          <p:spPr>
            <a:xfrm>
              <a:off x="10449160" y="4846784"/>
              <a:ext cx="672882"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Load</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Destination</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grpSp>
    </p:spTree>
    <p:extLst>
      <p:ext uri="{BB962C8B-B14F-4D97-AF65-F5344CB8AC3E}">
        <p14:creationId xmlns:p14="http://schemas.microsoft.com/office/powerpoint/2010/main" val="18443434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smtClean="0"/>
              <a:t>House Keeping </a:t>
            </a:r>
            <a:endParaRPr lang="en-US" b="1" dirty="0"/>
          </a:p>
        </p:txBody>
      </p:sp>
      <p:sp>
        <p:nvSpPr>
          <p:cNvPr id="3" name="Content Placeholder 2"/>
          <p:cNvSpPr>
            <a:spLocks noGrp="1"/>
          </p:cNvSpPr>
          <p:nvPr>
            <p:ph idx="1"/>
          </p:nvPr>
        </p:nvSpPr>
        <p:spPr>
          <a:xfrm>
            <a:off x="231820" y="1789471"/>
            <a:ext cx="11797048" cy="4519888"/>
          </a:xfrm>
        </p:spPr>
        <p:txBody>
          <a:bodyPr>
            <a:normAutofit/>
          </a:bodyPr>
          <a:lstStyle/>
          <a:p>
            <a:pPr lvl="1"/>
            <a:r>
              <a:rPr lang="en-US" sz="2800" b="1" dirty="0" smtClean="0"/>
              <a:t>Declarative Lang</a:t>
            </a:r>
          </a:p>
          <a:p>
            <a:pPr lvl="1"/>
            <a:r>
              <a:rPr lang="en-US" sz="2800" b="1" dirty="0" smtClean="0"/>
              <a:t>Not</a:t>
            </a:r>
            <a:r>
              <a:rPr lang="en-US" sz="2800" dirty="0" smtClean="0"/>
              <a:t> case-sensitive</a:t>
            </a:r>
            <a:endParaRPr lang="en-US" sz="2800" dirty="0"/>
          </a:p>
          <a:p>
            <a:pPr lvl="1"/>
            <a:r>
              <a:rPr lang="en-US" sz="2800" dirty="0"/>
              <a:t>White space is </a:t>
            </a:r>
            <a:r>
              <a:rPr lang="en-US" sz="2800" dirty="0" smtClean="0"/>
              <a:t>ignored</a:t>
            </a:r>
          </a:p>
          <a:p>
            <a:pPr lvl="1"/>
            <a:r>
              <a:rPr lang="en-US" sz="2800" dirty="0" smtClean="0"/>
              <a:t>Formatting is recommended</a:t>
            </a:r>
            <a:endParaRPr lang="en-US" sz="2800" dirty="0"/>
          </a:p>
          <a:p>
            <a:pPr lvl="1"/>
            <a:r>
              <a:rPr lang="en-US" sz="2800" dirty="0" smtClean="0"/>
              <a:t> </a:t>
            </a:r>
            <a:r>
              <a:rPr lang="en-US" sz="2800" dirty="0" smtClean="0">
                <a:solidFill>
                  <a:srgbClr val="00B050"/>
                </a:solidFill>
              </a:rPr>
              <a:t>// This is a single line comment</a:t>
            </a:r>
            <a:endParaRPr lang="en-US" sz="2800" dirty="0">
              <a:solidFill>
                <a:srgbClr val="00B050"/>
              </a:solidFill>
            </a:endParaRPr>
          </a:p>
          <a:p>
            <a:pPr lvl="1"/>
            <a:r>
              <a:rPr lang="en-US" sz="2800" dirty="0" smtClean="0">
                <a:solidFill>
                  <a:srgbClr val="00B050"/>
                </a:solidFill>
              </a:rPr>
              <a:t>/* A  block comment */</a:t>
            </a:r>
          </a:p>
          <a:p>
            <a:pPr lvl="1"/>
            <a:r>
              <a:rPr lang="en-US" sz="2800" dirty="0" err="1" smtClean="0">
                <a:solidFill>
                  <a:srgbClr val="FFC000"/>
                </a:solidFill>
              </a:rPr>
              <a:t>Object.Property</a:t>
            </a:r>
            <a:r>
              <a:rPr lang="en-US" sz="2800" dirty="0" smtClean="0"/>
              <a:t> syntax  is used to qualify definition scope and disambiguate field references within datasets:</a:t>
            </a:r>
          </a:p>
          <a:p>
            <a:pPr lvl="2"/>
            <a:r>
              <a:rPr lang="en-US" sz="2800" dirty="0" err="1" smtClean="0">
                <a:solidFill>
                  <a:srgbClr val="FFC000"/>
                </a:solidFill>
              </a:rPr>
              <a:t>ModuleName.Definition</a:t>
            </a:r>
            <a:r>
              <a:rPr lang="en-US" sz="2800" dirty="0" smtClean="0">
                <a:solidFill>
                  <a:srgbClr val="FFC000"/>
                </a:solidFill>
              </a:rPr>
              <a:t>  </a:t>
            </a:r>
            <a:r>
              <a:rPr lang="en-US" sz="2400" dirty="0" smtClean="0">
                <a:solidFill>
                  <a:srgbClr val="00B050"/>
                </a:solidFill>
              </a:rPr>
              <a:t>//reference a definition from another module/folder</a:t>
            </a:r>
          </a:p>
          <a:p>
            <a:pPr lvl="2"/>
            <a:r>
              <a:rPr lang="en-US" sz="2800" dirty="0" err="1" smtClean="0">
                <a:solidFill>
                  <a:srgbClr val="FFC000"/>
                </a:solidFill>
              </a:rPr>
              <a:t>Dataset.Field</a:t>
            </a:r>
            <a:r>
              <a:rPr lang="en-US" sz="2800" dirty="0" smtClean="0"/>
              <a:t>     </a:t>
            </a:r>
            <a:r>
              <a:rPr lang="en-US" sz="2400" dirty="0" smtClean="0">
                <a:solidFill>
                  <a:srgbClr val="00B050"/>
                </a:solidFill>
              </a:rPr>
              <a:t>//reference a field in a dataset or record set</a:t>
            </a:r>
            <a:endParaRPr lang="en-US" sz="2400" dirty="0">
              <a:solidFill>
                <a:srgbClr val="00B050"/>
              </a:solidFill>
            </a:endParaRPr>
          </a:p>
        </p:txBody>
      </p:sp>
    </p:spTree>
    <p:extLst>
      <p:ext uri="{BB962C8B-B14F-4D97-AF65-F5344CB8AC3E}">
        <p14:creationId xmlns:p14="http://schemas.microsoft.com/office/powerpoint/2010/main" val="1647703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smtClean="0"/>
              <a:t>House Keeping </a:t>
            </a:r>
            <a:r>
              <a:rPr lang="en-US" b="1" dirty="0" err="1" smtClean="0"/>
              <a:t>Cont</a:t>
            </a:r>
            <a:r>
              <a:rPr lang="en-US" b="1" dirty="0" smtClean="0"/>
              <a:t> </a:t>
            </a:r>
            <a:endParaRPr lang="en-US" b="1" dirty="0"/>
          </a:p>
        </p:txBody>
      </p:sp>
      <p:sp>
        <p:nvSpPr>
          <p:cNvPr id="3" name="Content Placeholder 2"/>
          <p:cNvSpPr>
            <a:spLocks noGrp="1"/>
          </p:cNvSpPr>
          <p:nvPr>
            <p:ph idx="1"/>
          </p:nvPr>
        </p:nvSpPr>
        <p:spPr>
          <a:xfrm>
            <a:off x="231820" y="1789471"/>
            <a:ext cx="11797048" cy="4519888"/>
          </a:xfrm>
        </p:spPr>
        <p:txBody>
          <a:bodyPr>
            <a:normAutofit/>
          </a:bodyPr>
          <a:lstStyle/>
          <a:p>
            <a:pPr lvl="1"/>
            <a:r>
              <a:rPr lang="en-US" b="1" dirty="0" smtClean="0"/>
              <a:t>Definition assignment is :=</a:t>
            </a:r>
          </a:p>
          <a:p>
            <a:pPr lvl="1"/>
            <a:r>
              <a:rPr lang="en-US" b="1" dirty="0" smtClean="0"/>
              <a:t>Semicolon terminator:  </a:t>
            </a:r>
            <a:r>
              <a:rPr lang="en-US" b="1" dirty="0" err="1" smtClean="0">
                <a:solidFill>
                  <a:srgbClr val="00B050"/>
                </a:solidFill>
              </a:rPr>
              <a:t>num</a:t>
            </a:r>
            <a:r>
              <a:rPr lang="en-US" b="1" dirty="0" smtClean="0">
                <a:solidFill>
                  <a:srgbClr val="00B050"/>
                </a:solidFill>
              </a:rPr>
              <a:t> := 12;</a:t>
            </a:r>
            <a:endParaRPr lang="en-US" b="1" dirty="0" smtClean="0">
              <a:solidFill>
                <a:schemeClr val="tx1"/>
              </a:solidFill>
            </a:endParaRPr>
          </a:p>
          <a:p>
            <a:pPr lvl="1"/>
            <a:r>
              <a:rPr lang="en-US" b="1" dirty="0" smtClean="0">
                <a:solidFill>
                  <a:schemeClr val="tx1"/>
                </a:solidFill>
              </a:rPr>
              <a:t>Equality test is =    </a:t>
            </a:r>
            <a:r>
              <a:rPr lang="en-US" b="1" dirty="0" err="1" smtClean="0">
                <a:solidFill>
                  <a:srgbClr val="00B050"/>
                </a:solidFill>
              </a:rPr>
              <a:t>valOne</a:t>
            </a:r>
            <a:r>
              <a:rPr lang="en-US" b="1" dirty="0" smtClean="0">
                <a:solidFill>
                  <a:srgbClr val="00B050"/>
                </a:solidFill>
              </a:rPr>
              <a:t> = </a:t>
            </a:r>
            <a:r>
              <a:rPr lang="en-US" b="1" dirty="0" err="1" smtClean="0">
                <a:solidFill>
                  <a:srgbClr val="00B050"/>
                </a:solidFill>
              </a:rPr>
              <a:t>valTwo</a:t>
            </a:r>
            <a:endParaRPr lang="en-US" b="1" dirty="0" smtClean="0">
              <a:solidFill>
                <a:schemeClr val="tx1"/>
              </a:solidFill>
            </a:endParaRPr>
          </a:p>
          <a:p>
            <a:pPr lvl="1"/>
            <a:r>
              <a:rPr lang="en-US" b="1" dirty="0" smtClean="0">
                <a:solidFill>
                  <a:schemeClr val="tx1"/>
                </a:solidFill>
              </a:rPr>
              <a:t>Attributes can be defined only once</a:t>
            </a:r>
          </a:p>
          <a:p>
            <a:pPr lvl="1"/>
            <a:r>
              <a:rPr lang="en-US" b="1" dirty="0"/>
              <a:t>Only those definitions that contribute to a result are actually compiled and </a:t>
            </a:r>
            <a:r>
              <a:rPr lang="en-US" b="1" dirty="0" smtClean="0"/>
              <a:t>used</a:t>
            </a:r>
          </a:p>
          <a:p>
            <a:pPr lvl="1"/>
            <a:r>
              <a:rPr lang="en-US" b="1" dirty="0" smtClean="0">
                <a:solidFill>
                  <a:schemeClr val="tx1"/>
                </a:solidFill>
              </a:rPr>
              <a:t>There are no loops. </a:t>
            </a:r>
            <a:r>
              <a:rPr lang="en-US" b="1" dirty="0" smtClean="0">
                <a:solidFill>
                  <a:srgbClr val="00B050"/>
                </a:solidFill>
              </a:rPr>
              <a:t>TRANSFORM</a:t>
            </a:r>
            <a:r>
              <a:rPr lang="en-US" b="1" dirty="0" smtClean="0">
                <a:solidFill>
                  <a:schemeClr val="tx1"/>
                </a:solidFill>
              </a:rPr>
              <a:t> and </a:t>
            </a:r>
            <a:r>
              <a:rPr lang="en-US" b="1" dirty="0" smtClean="0">
                <a:solidFill>
                  <a:srgbClr val="00B050"/>
                </a:solidFill>
              </a:rPr>
              <a:t>PROJECT</a:t>
            </a:r>
            <a:r>
              <a:rPr lang="en-US" b="1" dirty="0" smtClean="0">
                <a:solidFill>
                  <a:schemeClr val="tx1"/>
                </a:solidFill>
              </a:rPr>
              <a:t> is used instead.</a:t>
            </a:r>
          </a:p>
          <a:p>
            <a:pPr lvl="1"/>
            <a:endParaRPr lang="en-US" b="1" dirty="0"/>
          </a:p>
          <a:p>
            <a:pPr marL="457200" lvl="1" indent="0">
              <a:buNone/>
            </a:pPr>
            <a:endParaRPr lang="en-US" sz="2400" dirty="0">
              <a:solidFill>
                <a:srgbClr val="00B050"/>
              </a:solidFill>
            </a:endParaRPr>
          </a:p>
        </p:txBody>
      </p:sp>
    </p:spTree>
    <p:extLst>
      <p:ext uri="{BB962C8B-B14F-4D97-AF65-F5344CB8AC3E}">
        <p14:creationId xmlns:p14="http://schemas.microsoft.com/office/powerpoint/2010/main" val="1724138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24F0463C-0CFF-4159-85C5-A6F3D5DE38B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224963" y="3794329"/>
            <a:ext cx="563510" cy="116556"/>
          </a:xfrm>
          <a:prstGeom prst="rect">
            <a:avLst/>
          </a:prstGeom>
        </p:spPr>
      </p:pic>
      <p:pic>
        <p:nvPicPr>
          <p:cNvPr id="32" name="Graphic 31">
            <a:extLst>
              <a:ext uri="{FF2B5EF4-FFF2-40B4-BE49-F238E27FC236}">
                <a16:creationId xmlns:a16="http://schemas.microsoft.com/office/drawing/2014/main" id="{C6B58FF1-C44B-463E-AF19-CE7FF0548AF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flipH="1">
            <a:off x="7802105" y="1316696"/>
            <a:ext cx="1325694" cy="454524"/>
          </a:xfrm>
          <a:prstGeom prst="rect">
            <a:avLst/>
          </a:prstGeom>
        </p:spPr>
      </p:pic>
      <p:pic>
        <p:nvPicPr>
          <p:cNvPr id="22" name="Graphic 21">
            <a:extLst>
              <a:ext uri="{FF2B5EF4-FFF2-40B4-BE49-F238E27FC236}">
                <a16:creationId xmlns:a16="http://schemas.microsoft.com/office/drawing/2014/main" id="{D805B93A-4E80-49BC-A20D-E075645F1708}"/>
              </a:ext>
            </a:extLst>
          </p:cNvPr>
          <p:cNvPicPr>
            <a:picLocks noChangeAspect="1"/>
          </p:cNvPicPr>
          <p:nvPr/>
        </p:nvPicPr>
        <p:blipFill rotWithShape="1">
          <a:blip r:embed="rId7">
            <a:extLst>
              <a:ext uri="{96DAC541-7B7A-43D3-8B79-37D633B846F1}">
                <asvg:svgBlip xmlns="" xmlns:asvg="http://schemas.microsoft.com/office/drawing/2016/SVG/main" r:embed="rId8"/>
              </a:ext>
            </a:extLst>
          </a:blip>
          <a:srcRect l="43447" r="15507" b="14785"/>
          <a:stretch/>
        </p:blipFill>
        <p:spPr>
          <a:xfrm>
            <a:off x="4097275" y="2161386"/>
            <a:ext cx="8094725" cy="3876534"/>
          </a:xfrm>
          <a:prstGeom prst="rect">
            <a:avLst/>
          </a:prstGeom>
        </p:spPr>
      </p:pic>
      <p:sp>
        <p:nvSpPr>
          <p:cNvPr id="2" name="Title 1"/>
          <p:cNvSpPr>
            <a:spLocks noGrp="1"/>
          </p:cNvSpPr>
          <p:nvPr>
            <p:ph type="title"/>
          </p:nvPr>
        </p:nvSpPr>
        <p:spPr>
          <a:xfrm>
            <a:off x="336549" y="256396"/>
            <a:ext cx="11513969" cy="874319"/>
          </a:xfrm>
        </p:spPr>
        <p:txBody>
          <a:bodyPr/>
          <a:lstStyle/>
          <a:p>
            <a:r>
              <a:rPr lang="en-US" dirty="0"/>
              <a:t>Key aspects of our data lake solution</a:t>
            </a:r>
          </a:p>
        </p:txBody>
      </p:sp>
      <p:sp>
        <p:nvSpPr>
          <p:cNvPr id="8" name="Content Placeholder 2">
            <a:extLst>
              <a:ext uri="{FF2B5EF4-FFF2-40B4-BE49-F238E27FC236}">
                <a16:creationId xmlns:a16="http://schemas.microsoft.com/office/drawing/2014/main" id="{D97907B2-9F60-4674-B243-3EA6351994CD}"/>
              </a:ext>
            </a:extLst>
          </p:cNvPr>
          <p:cNvSpPr txBox="1">
            <a:spLocks/>
          </p:cNvSpPr>
          <p:nvPr/>
        </p:nvSpPr>
        <p:spPr>
          <a:xfrm>
            <a:off x="341542" y="1655334"/>
            <a:ext cx="3449564" cy="4374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Open source data lake platform</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Batch, real-time and streaming</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ingestion</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enhancement and Machine Learning APIs</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to many petabytes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of data</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Runs on commodity hardware</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and in the cloud</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Increased responsiveness to customers and stakeholders</a:t>
            </a:r>
          </a:p>
        </p:txBody>
      </p:sp>
      <p:pic>
        <p:nvPicPr>
          <p:cNvPr id="15" name="Graphic 14">
            <a:extLst>
              <a:ext uri="{FF2B5EF4-FFF2-40B4-BE49-F238E27FC236}">
                <a16:creationId xmlns:a16="http://schemas.microsoft.com/office/drawing/2014/main" id="{24762E9F-2BB2-4A1E-8940-CA441936E9D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766903" y="1248556"/>
            <a:ext cx="1325694" cy="454524"/>
          </a:xfrm>
          <a:prstGeom prst="rect">
            <a:avLst/>
          </a:prstGeom>
        </p:spPr>
      </p:pic>
      <p:pic>
        <p:nvPicPr>
          <p:cNvPr id="16" name="Graphic 15">
            <a:extLst>
              <a:ext uri="{FF2B5EF4-FFF2-40B4-BE49-F238E27FC236}">
                <a16:creationId xmlns:a16="http://schemas.microsoft.com/office/drawing/2014/main" id="{E0DA5C24-8A1A-4BAE-A23A-4D145BB5A2E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888193" y="1804442"/>
            <a:ext cx="896428" cy="1550576"/>
          </a:xfrm>
          <a:prstGeom prst="rect">
            <a:avLst/>
          </a:prstGeom>
        </p:spPr>
      </p:pic>
      <p:sp>
        <p:nvSpPr>
          <p:cNvPr id="14" name="Rectangle: Rounded Corners 13">
            <a:extLst>
              <a:ext uri="{FF2B5EF4-FFF2-40B4-BE49-F238E27FC236}">
                <a16:creationId xmlns:a16="http://schemas.microsoft.com/office/drawing/2014/main" id="{77928C38-6372-42A6-901F-ACCA2620EAEB}"/>
              </a:ext>
            </a:extLst>
          </p:cNvPr>
          <p:cNvSpPr/>
          <p:nvPr/>
        </p:nvSpPr>
        <p:spPr>
          <a:xfrm>
            <a:off x="5539444" y="1215936"/>
            <a:ext cx="1771529" cy="583985"/>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1.	Multiple types </a:t>
            </a:r>
            <a:b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b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of raw data</a:t>
            </a:r>
          </a:p>
        </p:txBody>
      </p:sp>
      <p:pic>
        <p:nvPicPr>
          <p:cNvPr id="12" name="Graphic 11">
            <a:extLst>
              <a:ext uri="{FF2B5EF4-FFF2-40B4-BE49-F238E27FC236}">
                <a16:creationId xmlns:a16="http://schemas.microsoft.com/office/drawing/2014/main" id="{E16B26AF-B596-4247-B77D-448CF22B129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194633" y="1679188"/>
            <a:ext cx="1206828" cy="636568"/>
          </a:xfrm>
          <a:prstGeom prst="rect">
            <a:avLst/>
          </a:prstGeom>
        </p:spPr>
      </p:pic>
      <p:pic>
        <p:nvPicPr>
          <p:cNvPr id="17" name="Graphic 16">
            <a:extLst>
              <a:ext uri="{FF2B5EF4-FFF2-40B4-BE49-F238E27FC236}">
                <a16:creationId xmlns:a16="http://schemas.microsoft.com/office/drawing/2014/main" id="{AA8BE541-86C2-4EB0-85BA-F5CC1CE1982C}"/>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6220221" y="2295163"/>
            <a:ext cx="983252" cy="1044706"/>
          </a:xfrm>
          <a:prstGeom prst="rect">
            <a:avLst/>
          </a:prstGeom>
        </p:spPr>
      </p:pic>
      <p:pic>
        <p:nvPicPr>
          <p:cNvPr id="28" name="Graphic 27">
            <a:extLst>
              <a:ext uri="{FF2B5EF4-FFF2-40B4-BE49-F238E27FC236}">
                <a16:creationId xmlns:a16="http://schemas.microsoft.com/office/drawing/2014/main" id="{0E645ECE-2784-48F5-916B-5942C56312B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1050456" y="1259963"/>
            <a:ext cx="1325694" cy="454524"/>
          </a:xfrm>
          <a:prstGeom prst="rect">
            <a:avLst/>
          </a:prstGeom>
        </p:spPr>
      </p:pic>
      <p:pic>
        <p:nvPicPr>
          <p:cNvPr id="34" name="Graphic 33">
            <a:extLst>
              <a:ext uri="{FF2B5EF4-FFF2-40B4-BE49-F238E27FC236}">
                <a16:creationId xmlns:a16="http://schemas.microsoft.com/office/drawing/2014/main" id="{3896FB47-0C3C-4A9D-9DF5-E7B1913F84E6}"/>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4903393" y="2705072"/>
            <a:ext cx="116558" cy="434438"/>
          </a:xfrm>
          <a:prstGeom prst="rect">
            <a:avLst/>
          </a:prstGeom>
        </p:spPr>
      </p:pic>
      <p:pic>
        <p:nvPicPr>
          <p:cNvPr id="35" name="Graphic 34">
            <a:extLst>
              <a:ext uri="{FF2B5EF4-FFF2-40B4-BE49-F238E27FC236}">
                <a16:creationId xmlns:a16="http://schemas.microsoft.com/office/drawing/2014/main" id="{D6EBE2F8-08AA-4711-8BD8-921091CE6308}"/>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5578437" y="2399350"/>
            <a:ext cx="116558" cy="434438"/>
          </a:xfrm>
          <a:prstGeom prst="rect">
            <a:avLst/>
          </a:prstGeom>
        </p:spPr>
      </p:pic>
      <p:pic>
        <p:nvPicPr>
          <p:cNvPr id="36" name="Graphic 35">
            <a:extLst>
              <a:ext uri="{FF2B5EF4-FFF2-40B4-BE49-F238E27FC236}">
                <a16:creationId xmlns:a16="http://schemas.microsoft.com/office/drawing/2014/main" id="{A6B2BF3F-771F-4528-9463-02ED4474656B}"/>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4911489" y="3248989"/>
            <a:ext cx="1898885" cy="1603584"/>
          </a:xfrm>
          <a:prstGeom prst="rect">
            <a:avLst/>
          </a:prstGeom>
        </p:spPr>
      </p:pic>
      <p:sp>
        <p:nvSpPr>
          <p:cNvPr id="18" name="Rectangle: Rounded Corners 17">
            <a:extLst>
              <a:ext uri="{FF2B5EF4-FFF2-40B4-BE49-F238E27FC236}">
                <a16:creationId xmlns:a16="http://schemas.microsoft.com/office/drawing/2014/main" id="{89442257-547F-49EC-A7A9-B516BE99E33E}"/>
              </a:ext>
            </a:extLst>
          </p:cNvPr>
          <p:cNvSpPr/>
          <p:nvPr/>
        </p:nvSpPr>
        <p:spPr>
          <a:xfrm>
            <a:off x="6225530" y="3357219"/>
            <a:ext cx="2259230"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2.	Batch, real-time and streaming ingestion</a:t>
            </a:r>
          </a:p>
        </p:txBody>
      </p:sp>
      <p:pic>
        <p:nvPicPr>
          <p:cNvPr id="38" name="Graphic 37">
            <a:extLst>
              <a:ext uri="{FF2B5EF4-FFF2-40B4-BE49-F238E27FC236}">
                <a16:creationId xmlns:a16="http://schemas.microsoft.com/office/drawing/2014/main" id="{3C6DF98B-0360-47F4-A883-B426B9F3D96D}"/>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8623216" y="1403077"/>
            <a:ext cx="2492620" cy="2129454"/>
          </a:xfrm>
          <a:prstGeom prst="rect">
            <a:avLst/>
          </a:prstGeom>
        </p:spPr>
      </p:pic>
      <p:sp>
        <p:nvSpPr>
          <p:cNvPr id="27" name="Rectangle: Rounded Corners 26">
            <a:extLst>
              <a:ext uri="{FF2B5EF4-FFF2-40B4-BE49-F238E27FC236}">
                <a16:creationId xmlns:a16="http://schemas.microsoft.com/office/drawing/2014/main" id="{631263E0-18C7-4D3F-B450-08E2B628CEA0}"/>
              </a:ext>
            </a:extLst>
          </p:cNvPr>
          <p:cNvSpPr/>
          <p:nvPr/>
        </p:nvSpPr>
        <p:spPr>
          <a:xfrm>
            <a:off x="9960511" y="1955115"/>
            <a:ext cx="1593949"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27432" rIns="91440" bIns="0" rtlCol="0" anchor="ctr">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5.	Information Delivery</a:t>
            </a:r>
          </a:p>
        </p:txBody>
      </p:sp>
      <p:pic>
        <p:nvPicPr>
          <p:cNvPr id="39" name="Graphic 38">
            <a:extLst>
              <a:ext uri="{FF2B5EF4-FFF2-40B4-BE49-F238E27FC236}">
                <a16:creationId xmlns:a16="http://schemas.microsoft.com/office/drawing/2014/main" id="{ED9FC12B-135B-44CD-B2B5-0CC807274AED}"/>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9551414" y="2141015"/>
            <a:ext cx="74174" cy="370864"/>
          </a:xfrm>
          <a:prstGeom prst="rect">
            <a:avLst/>
          </a:prstGeom>
        </p:spPr>
      </p:pic>
      <p:pic>
        <p:nvPicPr>
          <p:cNvPr id="41" name="Graphic 40">
            <a:extLst>
              <a:ext uri="{FF2B5EF4-FFF2-40B4-BE49-F238E27FC236}">
                <a16:creationId xmlns:a16="http://schemas.microsoft.com/office/drawing/2014/main" id="{9E954F77-4C7F-4708-9430-9C8E0E99B403}"/>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9195968" y="3822649"/>
            <a:ext cx="45720" cy="742948"/>
          </a:xfrm>
          <a:prstGeom prst="rect">
            <a:avLst/>
          </a:prstGeom>
        </p:spPr>
      </p:pic>
      <p:sp>
        <p:nvSpPr>
          <p:cNvPr id="25" name="Rectangle: Rounded Corners 24">
            <a:extLst>
              <a:ext uri="{FF2B5EF4-FFF2-40B4-BE49-F238E27FC236}">
                <a16:creationId xmlns:a16="http://schemas.microsoft.com/office/drawing/2014/main" id="{874E38F8-A7D7-4DAC-88FA-6040F21AB36C}"/>
              </a:ext>
            </a:extLst>
          </p:cNvPr>
          <p:cNvSpPr/>
          <p:nvPr/>
        </p:nvSpPr>
        <p:spPr>
          <a:xfrm>
            <a:off x="9007234" y="4666459"/>
            <a:ext cx="2257666"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4.	Data wrangling  and machine learning</a:t>
            </a:r>
          </a:p>
        </p:txBody>
      </p:sp>
      <p:sp>
        <p:nvSpPr>
          <p:cNvPr id="20" name="Rectangle: Rounded Corners 19">
            <a:extLst>
              <a:ext uri="{FF2B5EF4-FFF2-40B4-BE49-F238E27FC236}">
                <a16:creationId xmlns:a16="http://schemas.microsoft.com/office/drawing/2014/main" id="{FFEF8358-327B-4F3C-81AE-E22FB5E92050}"/>
              </a:ext>
            </a:extLst>
          </p:cNvPr>
          <p:cNvSpPr/>
          <p:nvPr/>
        </p:nvSpPr>
        <p:spPr>
          <a:xfrm>
            <a:off x="5213509" y="4964107"/>
            <a:ext cx="1677587"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3.	Open source data lake</a:t>
            </a:r>
          </a:p>
        </p:txBody>
      </p:sp>
      <p:cxnSp>
        <p:nvCxnSpPr>
          <p:cNvPr id="24" name="Straight Connector 23">
            <a:extLst>
              <a:ext uri="{FF2B5EF4-FFF2-40B4-BE49-F238E27FC236}">
                <a16:creationId xmlns:a16="http://schemas.microsoft.com/office/drawing/2014/main" id="{7D70EC71-7801-4D27-8DCC-FEC344C5C14A}"/>
              </a:ext>
            </a:extLst>
          </p:cNvPr>
          <p:cNvCxnSpPr>
            <a:cxnSpLocks/>
          </p:cNvCxnSpPr>
          <p:nvPr/>
        </p:nvCxnSpPr>
        <p:spPr>
          <a:xfrm>
            <a:off x="4097275" y="6037919"/>
            <a:ext cx="8088665" cy="1"/>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21C9C6-EF13-4785-A3CE-D3D7AFD6F7F8}"/>
              </a:ext>
            </a:extLst>
          </p:cNvPr>
          <p:cNvSpPr/>
          <p:nvPr/>
        </p:nvSpPr>
        <p:spPr>
          <a:xfrm>
            <a:off x="334963" y="827956"/>
            <a:ext cx="11536841" cy="369332"/>
          </a:xfrm>
          <a:prstGeom prst="rect">
            <a:avLst/>
          </a:prstGeom>
        </p:spPr>
        <p:txBody>
          <a:bodyPr wrap="none" lIns="0" tIns="0" rIns="0" bIns="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9BCBEB">
                    <a:lumMod val="75000"/>
                  </a:srgbClr>
                </a:solidFill>
                <a:effectLst/>
                <a:uLnTx/>
                <a:uFillTx/>
                <a:latin typeface="Source Sans Pro Semibold" panose="020B0603030403020204" pitchFamily="34" charset="0"/>
                <a:ea typeface="Source Sans Pro Semibold" panose="020B0603030403020204" pitchFamily="34" charset="0"/>
                <a:cs typeface="+mn-cs"/>
              </a:rPr>
              <a:t>The HPCC Systems advantage</a:t>
            </a:r>
          </a:p>
        </p:txBody>
      </p:sp>
      <p:cxnSp>
        <p:nvCxnSpPr>
          <p:cNvPr id="42" name="Straight Connector 41">
            <a:extLst>
              <a:ext uri="{FF2B5EF4-FFF2-40B4-BE49-F238E27FC236}">
                <a16:creationId xmlns:a16="http://schemas.microsoft.com/office/drawing/2014/main" id="{D19848A0-354A-4CCF-8BCE-41CE751B1D2A}"/>
              </a:ext>
            </a:extLst>
          </p:cNvPr>
          <p:cNvCxnSpPr>
            <a:cxnSpLocks/>
          </p:cNvCxnSpPr>
          <p:nvPr/>
        </p:nvCxnSpPr>
        <p:spPr>
          <a:xfrm>
            <a:off x="4097276" y="3936733"/>
            <a:ext cx="0" cy="2101187"/>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CF8992B-2C15-4A43-B478-DE274C529C02}"/>
              </a:ext>
            </a:extLst>
          </p:cNvPr>
          <p:cNvGrpSpPr/>
          <p:nvPr/>
        </p:nvGrpSpPr>
        <p:grpSpPr>
          <a:xfrm rot="4428779">
            <a:off x="7536937" y="5190694"/>
            <a:ext cx="880782" cy="880782"/>
            <a:chOff x="7536937" y="5190694"/>
            <a:chExt cx="880782" cy="880782"/>
          </a:xfrm>
        </p:grpSpPr>
        <p:sp>
          <p:nvSpPr>
            <p:cNvPr id="49" name="Oval 48">
              <a:extLst>
                <a:ext uri="{FF2B5EF4-FFF2-40B4-BE49-F238E27FC236}">
                  <a16:creationId xmlns:a16="http://schemas.microsoft.com/office/drawing/2014/main" id="{BFBEAD38-3B30-4EAE-9458-A1C317F96ECC}"/>
                </a:ext>
              </a:extLst>
            </p:cNvPr>
            <p:cNvSpPr/>
            <p:nvPr/>
          </p:nvSpPr>
          <p:spPr>
            <a:xfrm>
              <a:off x="7536937" y="5190694"/>
              <a:ext cx="880782" cy="8807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48" name="Group 47">
              <a:extLst>
                <a:ext uri="{FF2B5EF4-FFF2-40B4-BE49-F238E27FC236}">
                  <a16:creationId xmlns:a16="http://schemas.microsoft.com/office/drawing/2014/main" id="{A001574A-A98E-4F09-8F6A-E122263FFF29}"/>
                </a:ext>
              </a:extLst>
            </p:cNvPr>
            <p:cNvGrpSpPr/>
            <p:nvPr/>
          </p:nvGrpSpPr>
          <p:grpSpPr>
            <a:xfrm>
              <a:off x="7648447" y="5302204"/>
              <a:ext cx="657762" cy="657762"/>
              <a:chOff x="7648447" y="5302204"/>
              <a:chExt cx="657762" cy="657762"/>
            </a:xfrm>
          </p:grpSpPr>
          <p:sp>
            <p:nvSpPr>
              <p:cNvPr id="46" name="Arc 45">
                <a:extLst>
                  <a:ext uri="{FF2B5EF4-FFF2-40B4-BE49-F238E27FC236}">
                    <a16:creationId xmlns:a16="http://schemas.microsoft.com/office/drawing/2014/main" id="{BB6A4D6C-C7FA-42D0-ABE2-04F8A5E63CC5}"/>
                  </a:ext>
                </a:extLst>
              </p:cNvPr>
              <p:cNvSpPr/>
              <p:nvPr/>
            </p:nvSpPr>
            <p:spPr>
              <a:xfrm>
                <a:off x="7648447" y="5302204"/>
                <a:ext cx="657762" cy="657762"/>
              </a:xfrm>
              <a:prstGeom prst="arc">
                <a:avLst>
                  <a:gd name="adj1" fmla="val 16718733"/>
                  <a:gd name="adj2" fmla="val 572402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Arc 46">
                <a:extLst>
                  <a:ext uri="{FF2B5EF4-FFF2-40B4-BE49-F238E27FC236}">
                    <a16:creationId xmlns:a16="http://schemas.microsoft.com/office/drawing/2014/main" id="{E6C5A469-38D2-45BD-8D97-48F2EE47703D}"/>
                  </a:ext>
                </a:extLst>
              </p:cNvPr>
              <p:cNvSpPr/>
              <p:nvPr/>
            </p:nvSpPr>
            <p:spPr>
              <a:xfrm>
                <a:off x="7648447" y="5302204"/>
                <a:ext cx="657762" cy="657762"/>
              </a:xfrm>
              <a:prstGeom prst="arc">
                <a:avLst>
                  <a:gd name="adj1" fmla="val 6137587"/>
                  <a:gd name="adj2" fmla="val 1631535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pic>
        <p:nvPicPr>
          <p:cNvPr id="10" name="Graphic 9">
            <a:extLst>
              <a:ext uri="{FF2B5EF4-FFF2-40B4-BE49-F238E27FC236}">
                <a16:creationId xmlns:a16="http://schemas.microsoft.com/office/drawing/2014/main" id="{929A9591-198D-4510-A490-D5A7EA2A66D3}"/>
              </a:ext>
            </a:extLst>
          </p:cNvPr>
          <p:cNvPicPr>
            <a:picLocks noChangeAspect="1"/>
          </p:cNvPicPr>
          <p:nvPr/>
        </p:nvPicPr>
        <p:blipFill rotWithShape="1">
          <a:blip r:embed="rId25">
            <a:extLst>
              <a:ext uri="{96DAC541-7B7A-43D3-8B79-37D633B846F1}">
                <asvg:svgBlip xmlns="" xmlns:asvg="http://schemas.microsoft.com/office/drawing/2016/SVG/main" r:embed="rId26"/>
              </a:ext>
            </a:extLst>
          </a:blip>
          <a:srcRect b="24302"/>
          <a:stretch/>
        </p:blipFill>
        <p:spPr>
          <a:xfrm>
            <a:off x="6708959" y="5209085"/>
            <a:ext cx="1959502" cy="837510"/>
          </a:xfrm>
          <a:prstGeom prst="rect">
            <a:avLst/>
          </a:prstGeom>
        </p:spPr>
      </p:pic>
      <p:pic>
        <p:nvPicPr>
          <p:cNvPr id="53" name="Graphic 52">
            <a:extLst>
              <a:ext uri="{FF2B5EF4-FFF2-40B4-BE49-F238E27FC236}">
                <a16:creationId xmlns:a16="http://schemas.microsoft.com/office/drawing/2014/main" id="{E0C25604-4DB9-4BF9-AE37-39E03B5EFDF3}"/>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6651587" y="2745425"/>
            <a:ext cx="116558" cy="434438"/>
          </a:xfrm>
          <a:prstGeom prst="rect">
            <a:avLst/>
          </a:prstGeom>
        </p:spPr>
      </p:pic>
    </p:spTree>
    <p:extLst>
      <p:ext uri="{BB962C8B-B14F-4D97-AF65-F5344CB8AC3E}">
        <p14:creationId xmlns:p14="http://schemas.microsoft.com/office/powerpoint/2010/main" val="27550955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0"/>
                                      </p:stCondLst>
                                      <p:childTnLst>
                                        <p:animScale p14:bounceEnd="99000">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14:presetBounceEnd="99000">
                                      <p:stCondLst>
                                        <p:cond delay="500"/>
                                      </p:stCondLst>
                                      <p:childTnLst>
                                        <p:animScale p14:bounceEnd="99000">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14:presetBounceEnd="99000">
                                      <p:stCondLst>
                                        <p:cond delay="250"/>
                                      </p:stCondLst>
                                      <p:childTnLst>
                                        <p:animScale p14:bounceEnd="99000">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14:presetBounceEnd="99000">
                                      <p:stCondLst>
                                        <p:cond delay="0"/>
                                      </p:stCondLst>
                                      <p:childTnLst>
                                        <p:animScale p14:bounceEnd="99000">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14:presetBounceEnd="99000">
                                      <p:stCondLst>
                                        <p:cond delay="0"/>
                                      </p:stCondLst>
                                      <p:childTnLst>
                                        <p:animScale p14:bounceEnd="99000">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0"/>
                                      </p:stCondLst>
                                      <p:childTnLst>
                                        <p:animScale>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stCondLst>
                                        <p:cond delay="500"/>
                                      </p:stCondLst>
                                      <p:childTnLst>
                                        <p:animScale>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stCondLst>
                                        <p:cond delay="250"/>
                                      </p:stCondLst>
                                      <p:childTnLst>
                                        <p:animScale>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stCondLst>
                                        <p:cond delay="0"/>
                                      </p:stCondLst>
                                      <p:childTnLst>
                                        <p:animScale>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stCondLst>
                                        <p:cond delay="0"/>
                                      </p:stCondLst>
                                      <p:childTnLst>
                                        <p:animScale>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smtClean="0"/>
              <a:t>Common Data Types</a:t>
            </a:r>
            <a:endParaRPr lang="en-US" b="1" dirty="0"/>
          </a:p>
        </p:txBody>
      </p:sp>
      <p:sp>
        <p:nvSpPr>
          <p:cNvPr id="3" name="Content Placeholder 2"/>
          <p:cNvSpPr>
            <a:spLocks noGrp="1"/>
          </p:cNvSpPr>
          <p:nvPr>
            <p:ph idx="1"/>
          </p:nvPr>
        </p:nvSpPr>
        <p:spPr>
          <a:xfrm>
            <a:off x="5890236" y="1925820"/>
            <a:ext cx="4702319" cy="1940557"/>
          </a:xfrm>
        </p:spPr>
        <p:txBody>
          <a:bodyPr>
            <a:normAutofit/>
          </a:bodyPr>
          <a:lstStyle/>
          <a:p>
            <a:pPr marL="457200" lvl="1" indent="0">
              <a:buNone/>
            </a:pPr>
            <a:r>
              <a:rPr lang="en-US" sz="2800" b="1" dirty="0" smtClean="0"/>
              <a:t>Other</a:t>
            </a:r>
          </a:p>
          <a:p>
            <a:pPr lvl="2"/>
            <a:r>
              <a:rPr lang="en-US" b="1" dirty="0" smtClean="0">
                <a:solidFill>
                  <a:srgbClr val="00B050"/>
                </a:solidFill>
              </a:rPr>
              <a:t>BOOLEAN</a:t>
            </a:r>
          </a:p>
          <a:p>
            <a:pPr lvl="2"/>
            <a:r>
              <a:rPr lang="en-US" b="1" dirty="0" smtClean="0">
                <a:solidFill>
                  <a:srgbClr val="00B050"/>
                </a:solidFill>
              </a:rPr>
              <a:t>SET OF &lt;type&gt;</a:t>
            </a:r>
          </a:p>
          <a:p>
            <a:pPr lvl="2"/>
            <a:r>
              <a:rPr lang="en-US" b="1" dirty="0" smtClean="0">
                <a:solidFill>
                  <a:srgbClr val="00B050"/>
                </a:solidFill>
              </a:rPr>
              <a:t>RECORD</a:t>
            </a:r>
          </a:p>
          <a:p>
            <a:pPr lvl="2"/>
            <a:r>
              <a:rPr lang="en-US" b="1" dirty="0" smtClean="0">
                <a:solidFill>
                  <a:srgbClr val="00B050"/>
                </a:solidFill>
              </a:rPr>
              <a:t>DATASET</a:t>
            </a:r>
          </a:p>
          <a:p>
            <a:pPr marL="1371600" lvl="3" indent="0">
              <a:buNone/>
            </a:pPr>
            <a:endParaRPr lang="en-US" b="1" dirty="0" smtClean="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5" y="4122627"/>
            <a:ext cx="4620668"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Numeric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INTEGER[n]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UNSIGNED[n]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REAL[n]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DECIMAL&lt;n&gt;[_y]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UDECIMAL&lt;n&gt;[_y]</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smtClean="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
        <p:nvSpPr>
          <p:cNvPr id="6" name="Content Placeholder 2"/>
          <p:cNvSpPr txBox="1">
            <a:spLocks/>
          </p:cNvSpPr>
          <p:nvPr/>
        </p:nvSpPr>
        <p:spPr>
          <a:xfrm>
            <a:off x="384220" y="1941871"/>
            <a:ext cx="4702319" cy="1940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Character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B050"/>
                </a:solidFill>
                <a:effectLst/>
                <a:uLnTx/>
                <a:uFillTx/>
                <a:latin typeface="Corbel" panose="020B0503020204020204"/>
                <a:ea typeface="+mn-ea"/>
                <a:cs typeface="+mn-cs"/>
              </a:rPr>
              <a:t>STRING[n]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B050"/>
                </a:solidFill>
                <a:effectLst/>
                <a:uLnTx/>
                <a:uFillTx/>
                <a:latin typeface="Corbel" panose="020B0503020204020204"/>
                <a:ea typeface="+mn-ea"/>
                <a:cs typeface="+mn-cs"/>
              </a:rPr>
              <a:t>UTF8</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B050"/>
                </a:solidFill>
                <a:effectLst/>
                <a:uLnTx/>
                <a:uFillTx/>
                <a:latin typeface="Corbel" panose="020B0503020204020204"/>
                <a:ea typeface="+mn-ea"/>
                <a:cs typeface="+mn-cs"/>
              </a:rPr>
              <a:t>UNICODE[_locale][n]</a:t>
            </a: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80516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11030564" cy="586792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Record Structure</a:t>
            </a:r>
          </a:p>
          <a:p>
            <a:pPr marL="0" indent="0">
              <a:buNone/>
            </a:pPr>
            <a:r>
              <a:rPr lang="en-US" dirty="0">
                <a:solidFill>
                  <a:schemeClr val="tx1"/>
                </a:solidFill>
                <a:latin typeface="Calibri" panose="020F0502020204030204" pitchFamily="34" charset="0"/>
                <a:cs typeface="Calibri" panose="020F0502020204030204" pitchFamily="34" charset="0"/>
              </a:rPr>
              <a:t>Defines the layout </a:t>
            </a:r>
            <a:r>
              <a:rPr lang="en-US" dirty="0" smtClean="0">
                <a:solidFill>
                  <a:schemeClr val="tx1"/>
                </a:solidFill>
                <a:latin typeface="Calibri" panose="020F0502020204030204" pitchFamily="34" charset="0"/>
                <a:cs typeface="Calibri" panose="020F0502020204030204" pitchFamily="34" charset="0"/>
              </a:rPr>
              <a:t>of </a:t>
            </a:r>
            <a:r>
              <a:rPr lang="en-US" dirty="0">
                <a:solidFill>
                  <a:schemeClr val="tx1"/>
                </a:solidFill>
                <a:latin typeface="Calibri" panose="020F0502020204030204" pitchFamily="34" charset="0"/>
                <a:cs typeface="Calibri" panose="020F0502020204030204" pitchFamily="34" charset="0"/>
              </a:rPr>
              <a:t>fields in the dataset, order of the fields should be the same as the dataset</a:t>
            </a:r>
            <a:r>
              <a:rPr lang="en-US" dirty="0" smtClean="0">
                <a:solidFill>
                  <a:schemeClr val="tx1"/>
                </a:solidFill>
                <a:latin typeface="Calibri" panose="020F0502020204030204" pitchFamily="34" charset="0"/>
                <a:cs typeface="Calibri" panose="020F0502020204030204" pitchFamily="34" charset="0"/>
              </a:rPr>
              <a:t>.</a:t>
            </a:r>
            <a:endParaRPr lang="en-US" sz="2400" dirty="0" smtClean="0">
              <a:solidFill>
                <a:schemeClr val="tx1"/>
              </a:solidFill>
              <a:latin typeface="Calibri" panose="020F0502020204030204" pitchFamily="34" charset="0"/>
              <a:cs typeface="Calibri" panose="020F0502020204030204" pitchFamily="34" charset="0"/>
            </a:endParaRPr>
          </a:p>
          <a:p>
            <a:pPr marL="0" indent="0">
              <a:buNone/>
            </a:pPr>
            <a:endParaRPr lang="en-US" sz="2400" dirty="0" smtClean="0">
              <a:solidFill>
                <a:schemeClr val="tx1"/>
              </a:solidFill>
              <a:latin typeface="Calibri" panose="020F0502020204030204" pitchFamily="34" charset="0"/>
              <a:cs typeface="Calibri" panose="020F0502020204030204" pitchFamily="34" charset="0"/>
            </a:endParaRPr>
          </a:p>
          <a:p>
            <a:pPr marL="0" indent="0">
              <a:buNone/>
            </a:pPr>
            <a:r>
              <a:rPr lang="en-US" b="1" dirty="0" smtClean="0">
                <a:solidFill>
                  <a:srgbClr val="FF0000"/>
                </a:solidFill>
                <a:latin typeface="Calibri" panose="020F0502020204030204" pitchFamily="34" charset="0"/>
                <a:cs typeface="Calibri" panose="020F0502020204030204" pitchFamily="34" charset="0"/>
              </a:rPr>
              <a:t>Dataset</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a:t>A physical data file. It can be defined in code (inline), or can be read from disk.</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755179" y="4095483"/>
            <a:ext cx="5847773" cy="1498310"/>
          </a:xfrm>
          <a:prstGeom prst="rect">
            <a:avLst/>
          </a:prstGeom>
        </p:spPr>
      </p:pic>
    </p:spTree>
    <p:extLst>
      <p:ext uri="{BB962C8B-B14F-4D97-AF65-F5344CB8AC3E}">
        <p14:creationId xmlns:p14="http://schemas.microsoft.com/office/powerpoint/2010/main" val="1632438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973" y="2903975"/>
            <a:ext cx="3768680" cy="1001559"/>
          </a:xfrm>
        </p:spPr>
        <p:txBody>
          <a:bodyPr>
            <a:normAutofit/>
          </a:bodyPr>
          <a:lstStyle/>
          <a:p>
            <a:r>
              <a:rPr lang="en-US" sz="4000" dirty="0" smtClean="0">
                <a:latin typeface="Calibri" panose="020F0502020204030204" pitchFamily="34" charset="0"/>
                <a:cs typeface="Calibri" panose="020F0502020204030204" pitchFamily="34" charset="0"/>
              </a:rPr>
              <a:t>Inline Dataset</a:t>
            </a:r>
            <a:endParaRPr lang="en-US" sz="4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2"/>
          <a:srcRect b="31357"/>
          <a:stretch/>
        </p:blipFill>
        <p:spPr>
          <a:xfrm>
            <a:off x="4761248" y="1205873"/>
            <a:ext cx="6831185" cy="4397765"/>
          </a:xfrm>
          <a:prstGeom prst="rect">
            <a:avLst/>
          </a:prstGeom>
        </p:spPr>
      </p:pic>
    </p:spTree>
    <p:extLst>
      <p:ext uri="{BB962C8B-B14F-4D97-AF65-F5344CB8AC3E}">
        <p14:creationId xmlns:p14="http://schemas.microsoft.com/office/powerpoint/2010/main" val="3053437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24" y="215603"/>
            <a:ext cx="3768680" cy="1001559"/>
          </a:xfrm>
        </p:spPr>
        <p:txBody>
          <a:bodyPr>
            <a:normAutofit/>
          </a:bodyPr>
          <a:lstStyle/>
          <a:p>
            <a:r>
              <a:rPr lang="en-US" sz="4000" dirty="0" smtClean="0">
                <a:latin typeface="Calibri" panose="020F0502020204030204" pitchFamily="34" charset="0"/>
                <a:cs typeface="Calibri" panose="020F0502020204030204" pitchFamily="34" charset="0"/>
              </a:rPr>
              <a:t>Read Dataset</a:t>
            </a:r>
            <a:endParaRPr lang="en-US" sz="4000" dirty="0">
              <a:latin typeface="Calibri" panose="020F0502020204030204" pitchFamily="34" charset="0"/>
              <a:cs typeface="Calibri" panose="020F0502020204030204" pitchFamily="34" charset="0"/>
            </a:endParaRPr>
          </a:p>
        </p:txBody>
      </p:sp>
      <p:sp>
        <p:nvSpPr>
          <p:cNvPr id="3" name="Rectangle 2"/>
          <p:cNvSpPr/>
          <p:nvPr/>
        </p:nvSpPr>
        <p:spPr>
          <a:xfrm>
            <a:off x="-380246" y="4147139"/>
            <a:ext cx="7722605" cy="1477328"/>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FLAT</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Native file type for Thor; also used for fixed-length raw records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CSV</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Any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kind of delimited data, including CSV-encoded data</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JSON</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Data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stored as a series of JSON objects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XML</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Data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stored as a series of XML documents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B050"/>
                </a:solidFill>
                <a:effectLst/>
                <a:uLnTx/>
                <a:uFillTx/>
                <a:latin typeface="Corbel" panose="020B0503020204020204"/>
                <a:ea typeface="+mn-ea"/>
                <a:cs typeface="Consolas" panose="020B0609020204030204" pitchFamily="49" charset="0"/>
              </a:rPr>
              <a:t>PIPE</a:t>
            </a: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    Data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obtained dynamically via process calls</a:t>
            </a:r>
          </a:p>
        </p:txBody>
      </p:sp>
      <p:pic>
        <p:nvPicPr>
          <p:cNvPr id="5" name="Picture 4"/>
          <p:cNvPicPr>
            <a:picLocks noChangeAspect="1"/>
          </p:cNvPicPr>
          <p:nvPr/>
        </p:nvPicPr>
        <p:blipFill>
          <a:blip r:embed="rId2"/>
          <a:stretch>
            <a:fillRect/>
          </a:stretch>
        </p:blipFill>
        <p:spPr>
          <a:xfrm>
            <a:off x="5939802" y="927451"/>
            <a:ext cx="5266360" cy="2521919"/>
          </a:xfrm>
          <a:prstGeom prst="rect">
            <a:avLst/>
          </a:prstGeom>
        </p:spPr>
      </p:pic>
    </p:spTree>
    <p:extLst>
      <p:ext uri="{BB962C8B-B14F-4D97-AF65-F5344CB8AC3E}">
        <p14:creationId xmlns:p14="http://schemas.microsoft.com/office/powerpoint/2010/main" val="3249391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5880814" cy="2636617"/>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OUTPUT</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smtClean="0">
                <a:solidFill>
                  <a:schemeClr val="tx1"/>
                </a:solidFill>
                <a:latin typeface="Calibri" panose="020F0502020204030204" pitchFamily="34" charset="0"/>
                <a:cs typeface="Calibri" panose="020F0502020204030204" pitchFamily="34" charset="0"/>
              </a:rPr>
              <a:t>Lets display result.</a:t>
            </a:r>
          </a:p>
          <a:p>
            <a:pPr marL="0" indent="0">
              <a:buNone/>
            </a:pPr>
            <a:endParaRPr lang="en-US" dirty="0" smtClean="0">
              <a:solidFill>
                <a:schemeClr val="tx1"/>
              </a:solidFill>
              <a:latin typeface="Calibri" panose="020F0502020204030204" pitchFamily="34" charset="0"/>
              <a:cs typeface="Calibri" panose="020F0502020204030204" pitchFamily="34" charset="0"/>
            </a:endParaRPr>
          </a:p>
          <a:p>
            <a:pPr marL="0" indent="0">
              <a:buNone/>
            </a:pPr>
            <a:r>
              <a:rPr lang="en-US" b="1" dirty="0" smtClean="0">
                <a:solidFill>
                  <a:srgbClr val="FF0000"/>
                </a:solidFill>
                <a:latin typeface="Calibri" panose="020F0502020204030204" pitchFamily="34" charset="0"/>
                <a:cs typeface="Calibri" panose="020F0502020204030204" pitchFamily="34" charset="0"/>
              </a:rPr>
              <a:t>CHOOSEN</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smtClean="0">
                <a:latin typeface="Calibri" panose="020F0502020204030204" pitchFamily="34" charset="0"/>
                <a:cs typeface="Calibri" panose="020F0502020204030204" pitchFamily="34" charset="0"/>
              </a:rPr>
              <a:t>Returns </a:t>
            </a:r>
            <a:r>
              <a:rPr lang="en-US" dirty="0">
                <a:latin typeface="Calibri" panose="020F0502020204030204" pitchFamily="34" charset="0"/>
                <a:cs typeface="Calibri" panose="020F0502020204030204" pitchFamily="34" charset="0"/>
              </a:rPr>
              <a:t>the first n number of </a:t>
            </a:r>
            <a:r>
              <a:rPr lang="en-US" dirty="0" smtClean="0">
                <a:latin typeface="Calibri" panose="020F0502020204030204" pitchFamily="34" charset="0"/>
                <a:cs typeface="Calibri" panose="020F0502020204030204" pitchFamily="34" charset="0"/>
              </a:rPr>
              <a:t>records.</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078051"/>
            <a:ext cx="3534579" cy="1232739"/>
          </a:xfrm>
          <a:prstGeom prst="rect">
            <a:avLst/>
          </a:prstGeom>
        </p:spPr>
      </p:pic>
      <p:pic>
        <p:nvPicPr>
          <p:cNvPr id="7" name="Picture 6"/>
          <p:cNvPicPr>
            <a:picLocks noChangeAspect="1"/>
          </p:cNvPicPr>
          <p:nvPr/>
        </p:nvPicPr>
        <p:blipFill>
          <a:blip r:embed="rId3"/>
          <a:stretch>
            <a:fillRect/>
          </a:stretch>
        </p:blipFill>
        <p:spPr>
          <a:xfrm>
            <a:off x="8583369" y="5470597"/>
            <a:ext cx="3425487" cy="850917"/>
          </a:xfrm>
          <a:prstGeom prst="rect">
            <a:avLst/>
          </a:prstGeom>
        </p:spPr>
      </p:pic>
      <p:pic>
        <p:nvPicPr>
          <p:cNvPr id="20" name="Picture 19"/>
          <p:cNvPicPr>
            <a:picLocks noChangeAspect="1"/>
          </p:cNvPicPr>
          <p:nvPr/>
        </p:nvPicPr>
        <p:blipFill>
          <a:blip r:embed="rId4"/>
          <a:stretch>
            <a:fillRect/>
          </a:stretch>
        </p:blipFill>
        <p:spPr>
          <a:xfrm>
            <a:off x="6594088" y="441435"/>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ect">
            <a:avLst/>
          </a:prstGeom>
        </p:spPr>
      </p:pic>
      <p:cxnSp>
        <p:nvCxnSpPr>
          <p:cNvPr id="15" name="Straight Arrow Connector 14"/>
          <p:cNvCxnSpPr/>
          <p:nvPr/>
        </p:nvCxnSpPr>
        <p:spPr>
          <a:xfrm>
            <a:off x="7286797" y="5456846"/>
            <a:ext cx="1203775" cy="42545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28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2636617"/>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SORT</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Ascending or descending sort</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smtClean="0">
              <a:solidFill>
                <a:schemeClr val="tx1"/>
              </a:solidFill>
              <a:latin typeface="Calibri" panose="020F0502020204030204" pitchFamily="34" charset="0"/>
              <a:cs typeface="Calibri" panose="020F0502020204030204" pitchFamily="34" charset="0"/>
            </a:endParaRPr>
          </a:p>
          <a:p>
            <a:pPr marL="0" indent="0">
              <a:buNone/>
            </a:pPr>
            <a:r>
              <a:rPr lang="en-US" b="1" dirty="0" smtClean="0">
                <a:solidFill>
                  <a:srgbClr val="FF0000"/>
                </a:solidFill>
                <a:latin typeface="Calibri" panose="020F0502020204030204" pitchFamily="34" charset="0"/>
                <a:cs typeface="Calibri" panose="020F0502020204030204" pitchFamily="34" charset="0"/>
              </a:rPr>
              <a:t>FILTER</a:t>
            </a:r>
            <a:endParaRPr lang="en-US" b="1" dirty="0">
              <a:solidFill>
                <a:srgbClr val="FF0000"/>
              </a:solidFill>
              <a:latin typeface="Calibri" panose="020F0502020204030204" pitchFamily="34" charset="0"/>
              <a:cs typeface="Calibri" panose="020F0502020204030204" pitchFamily="34" charset="0"/>
            </a:endParaRPr>
          </a:p>
          <a:p>
            <a:pPr marL="0" indent="0">
              <a:buNone/>
            </a:pPr>
            <a:r>
              <a:rPr lang="en-US" dirty="0" smtClean="0">
                <a:solidFill>
                  <a:schemeClr val="tx1"/>
                </a:solidFill>
                <a:latin typeface="Calibri" panose="020F0502020204030204" pitchFamily="34" charset="0"/>
                <a:cs typeface="Calibri" panose="020F0502020204030204" pitchFamily="34" charset="0"/>
              </a:rPr>
              <a:t>Choosing a smaller part of dataset</a:t>
            </a:r>
            <a:endParaRPr lang="en-US" dirty="0">
              <a:solidFill>
                <a:schemeClr val="tx1"/>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571502" y="3829251"/>
            <a:ext cx="7532960" cy="2017757"/>
          </a:xfrm>
          <a:prstGeom prst="rect">
            <a:avLst/>
          </a:prstGeom>
        </p:spPr>
      </p:pic>
      <p:pic>
        <p:nvPicPr>
          <p:cNvPr id="5" name="Picture 4"/>
          <p:cNvPicPr>
            <a:picLocks noChangeAspect="1"/>
          </p:cNvPicPr>
          <p:nvPr/>
        </p:nvPicPr>
        <p:blipFill>
          <a:blip r:embed="rId3"/>
          <a:stretch>
            <a:fillRect/>
          </a:stretch>
        </p:blipFill>
        <p:spPr>
          <a:xfrm>
            <a:off x="6242237" y="441434"/>
            <a:ext cx="5766619" cy="1477517"/>
          </a:xfrm>
          <a:prstGeom prst="rect">
            <a:avLst/>
          </a:prstGeom>
        </p:spPr>
      </p:pic>
      <p:pic>
        <p:nvPicPr>
          <p:cNvPr id="6" name="Picture 5"/>
          <p:cNvPicPr>
            <a:picLocks noChangeAspect="1"/>
          </p:cNvPicPr>
          <p:nvPr/>
        </p:nvPicPr>
        <p:blipFill>
          <a:blip r:embed="rId4"/>
          <a:stretch>
            <a:fillRect/>
          </a:stretch>
        </p:blipFill>
        <p:spPr>
          <a:xfrm>
            <a:off x="8710882" y="3829251"/>
            <a:ext cx="3160087" cy="651691"/>
          </a:xfrm>
          <a:prstGeom prst="rect">
            <a:avLst/>
          </a:prstGeom>
        </p:spPr>
      </p:pic>
      <p:pic>
        <p:nvPicPr>
          <p:cNvPr id="7" name="Picture 6"/>
          <p:cNvPicPr>
            <a:picLocks noChangeAspect="1"/>
          </p:cNvPicPr>
          <p:nvPr/>
        </p:nvPicPr>
        <p:blipFill>
          <a:blip r:embed="rId5"/>
          <a:stretch>
            <a:fillRect/>
          </a:stretch>
        </p:blipFill>
        <p:spPr>
          <a:xfrm>
            <a:off x="8572997" y="5212121"/>
            <a:ext cx="3435859" cy="1269774"/>
          </a:xfrm>
          <a:prstGeom prst="rect">
            <a:avLst/>
          </a:prstGeom>
        </p:spPr>
      </p:pic>
      <p:cxnSp>
        <p:nvCxnSpPr>
          <p:cNvPr id="8" name="Straight Arrow Connector 7"/>
          <p:cNvCxnSpPr/>
          <p:nvPr/>
        </p:nvCxnSpPr>
        <p:spPr>
          <a:xfrm flipV="1">
            <a:off x="7765961" y="4155097"/>
            <a:ext cx="944921" cy="186223"/>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a:off x="5228823" y="5533504"/>
            <a:ext cx="3344174" cy="313504"/>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99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8491018" cy="1984895"/>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FILTER</a:t>
            </a:r>
          </a:p>
          <a:p>
            <a:pPr lvl="1"/>
            <a:r>
              <a:rPr lang="en-US" dirty="0" smtClean="0">
                <a:cs typeface="Consolas" panose="020B0609020204030204" pitchFamily="49" charset="0"/>
              </a:rPr>
              <a:t>All records within </a:t>
            </a:r>
            <a:r>
              <a:rPr lang="en-US" i="1" dirty="0" smtClean="0">
                <a:cs typeface="Consolas" panose="020B0609020204030204" pitchFamily="49" charset="0"/>
              </a:rPr>
              <a:t>dataset</a:t>
            </a:r>
            <a:r>
              <a:rPr lang="en-US" dirty="0" smtClean="0">
                <a:cs typeface="Consolas" panose="020B0609020204030204" pitchFamily="49" charset="0"/>
              </a:rPr>
              <a:t> will be evaluated</a:t>
            </a:r>
          </a:p>
          <a:p>
            <a:pPr lvl="1"/>
            <a:r>
              <a:rPr lang="en-US" dirty="0" smtClean="0">
                <a:cs typeface="Consolas" panose="020B0609020204030204" pitchFamily="49" charset="0"/>
              </a:rPr>
              <a:t>If </a:t>
            </a:r>
            <a:r>
              <a:rPr lang="en-US" i="1" dirty="0" err="1" smtClean="0">
                <a:cs typeface="Consolas" panose="020B0609020204030204" pitchFamily="49" charset="0"/>
              </a:rPr>
              <a:t>boolean_expression</a:t>
            </a:r>
            <a:r>
              <a:rPr lang="en-US" dirty="0" smtClean="0">
                <a:cs typeface="Consolas" panose="020B0609020204030204" pitchFamily="49" charset="0"/>
              </a:rPr>
              <a:t> evaluates to </a:t>
            </a:r>
            <a:r>
              <a:rPr lang="en-US" b="1" dirty="0" smtClean="0">
                <a:solidFill>
                  <a:srgbClr val="00B050"/>
                </a:solidFill>
                <a:cs typeface="Consolas" panose="020B0609020204030204" pitchFamily="49" charset="0"/>
              </a:rPr>
              <a:t>TRUE</a:t>
            </a:r>
            <a:r>
              <a:rPr lang="en-US" dirty="0" smtClean="0">
                <a:cs typeface="Consolas" panose="020B0609020204030204" pitchFamily="49" charset="0"/>
              </a:rPr>
              <a:t> for a particular record, it will be included in the result</a:t>
            </a:r>
            <a:endParaRPr lang="en-US" dirty="0">
              <a:cs typeface="Consolas" panose="020B0609020204030204" pitchFamily="49" charset="0"/>
            </a:endParaRPr>
          </a:p>
        </p:txBody>
      </p:sp>
      <p:sp>
        <p:nvSpPr>
          <p:cNvPr id="3" name="Rectangle 2"/>
          <p:cNvSpPr/>
          <p:nvPr/>
        </p:nvSpPr>
        <p:spPr>
          <a:xfrm>
            <a:off x="1093018" y="2757861"/>
            <a:ext cx="3723992" cy="1200329"/>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Logical </a:t>
            </a:r>
            <a:r>
              <a:rPr kumimoji="0" lang="en-US" sz="1800" b="1" i="0" u="none" strike="noStrike" kern="1200" cap="none" spc="0" normalizeH="0" baseline="0" noProof="0" dirty="0" smtClean="0">
                <a:ln>
                  <a:noFill/>
                </a:ln>
                <a:solidFill>
                  <a:srgbClr val="FCB11C">
                    <a:lumMod val="60000"/>
                    <a:lumOff val="40000"/>
                  </a:srgbClr>
                </a:solidFill>
                <a:effectLst/>
                <a:uLnTx/>
                <a:uFillTx/>
                <a:latin typeface="Corbel" panose="020B0503020204020204"/>
                <a:ea typeface="+mn-ea"/>
                <a:cs typeface="Consolas" panose="020B0609020204030204" pitchFamily="49" charset="0"/>
              </a:rPr>
              <a:t>Operators</a:t>
            </a:r>
            <a:endPar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AND</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NOT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or </a:t>
            </a: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a:t>
            </a: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p:txBody>
      </p:sp>
      <p:sp>
        <p:nvSpPr>
          <p:cNvPr id="9" name="Rectangle 8"/>
          <p:cNvSpPr/>
          <p:nvPr/>
        </p:nvSpPr>
        <p:spPr>
          <a:xfrm>
            <a:off x="6712485" y="2707668"/>
            <a:ext cx="4502590" cy="2308324"/>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Comparison </a:t>
            </a:r>
            <a:r>
              <a:rPr kumimoji="0" lang="en-US" sz="1800" b="0" i="0" u="none" strike="noStrike" kern="1200" cap="none" spc="0" normalizeH="0" baseline="0" noProof="0" dirty="0" smtClean="0">
                <a:ln>
                  <a:noFill/>
                </a:ln>
                <a:solidFill>
                  <a:srgbClr val="FCB11C">
                    <a:lumMod val="60000"/>
                    <a:lumOff val="40000"/>
                  </a:srgbClr>
                </a:solidFill>
                <a:effectLst/>
                <a:uLnTx/>
                <a:uFillTx/>
                <a:latin typeface="Corbel" panose="020B0503020204020204"/>
                <a:ea typeface="+mn-ea"/>
                <a:cs typeface="Consolas" panose="020B0609020204030204" pitchFamily="49" charset="0"/>
              </a:rPr>
              <a:t>Operators</a:t>
            </a:r>
            <a:endPar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a:t>
            </a:r>
          </a:p>
        </p:txBody>
      </p:sp>
      <p:pic>
        <p:nvPicPr>
          <p:cNvPr id="11" name="Picture 10"/>
          <p:cNvPicPr>
            <a:picLocks noChangeAspect="1"/>
          </p:cNvPicPr>
          <p:nvPr/>
        </p:nvPicPr>
        <p:blipFill>
          <a:blip r:embed="rId2"/>
          <a:stretch>
            <a:fillRect/>
          </a:stretch>
        </p:blipFill>
        <p:spPr>
          <a:xfrm>
            <a:off x="229563" y="4603666"/>
            <a:ext cx="7161838" cy="824652"/>
          </a:xfrm>
          <a:prstGeom prst="rect">
            <a:avLst/>
          </a:prstGeom>
        </p:spPr>
      </p:pic>
    </p:spTree>
    <p:extLst>
      <p:ext uri="{BB962C8B-B14F-4D97-AF65-F5344CB8AC3E}">
        <p14:creationId xmlns:p14="http://schemas.microsoft.com/office/powerpoint/2010/main" val="13806559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5"/>
            <a:ext cx="3343676" cy="588876"/>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Math Functions</a:t>
            </a:r>
            <a:endParaRPr lang="en-US" b="1" dirty="0">
              <a:solidFill>
                <a:srgbClr val="FF0000"/>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376256" y="1030311"/>
            <a:ext cx="11115079" cy="5827689"/>
          </a:xfrm>
          <a:prstGeom prst="rect">
            <a:avLst/>
          </a:prstGeom>
        </p:spPr>
      </p:pic>
      <p:pic>
        <p:nvPicPr>
          <p:cNvPr id="6" name="Picture 5"/>
          <p:cNvPicPr>
            <a:picLocks noChangeAspect="1"/>
          </p:cNvPicPr>
          <p:nvPr/>
        </p:nvPicPr>
        <p:blipFill>
          <a:blip r:embed="rId3"/>
          <a:stretch>
            <a:fillRect/>
          </a:stretch>
        </p:blipFill>
        <p:spPr>
          <a:xfrm>
            <a:off x="6845255" y="1803042"/>
            <a:ext cx="3758485" cy="1326524"/>
          </a:xfrm>
          <a:prstGeom prst="rect">
            <a:avLst/>
          </a:prstGeom>
        </p:spPr>
      </p:pic>
    </p:spTree>
    <p:extLst>
      <p:ext uri="{BB962C8B-B14F-4D97-AF65-F5344CB8AC3E}">
        <p14:creationId xmlns:p14="http://schemas.microsoft.com/office/powerpoint/2010/main" val="21304986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3060341" cy="705008"/>
          </a:xfrm>
        </p:spPr>
        <p:txBody>
          <a:bodyPr>
            <a:noAutofit/>
          </a:bodyPr>
          <a:lstStyle/>
          <a:p>
            <a:pPr marL="0" indent="0">
              <a:buNone/>
            </a:pPr>
            <a:r>
              <a:rPr lang="en-US" sz="4000" b="1" dirty="0" smtClean="0">
                <a:solidFill>
                  <a:srgbClr val="FF0000"/>
                </a:solidFill>
                <a:latin typeface="Calibri" panose="020F0502020204030204" pitchFamily="34" charset="0"/>
                <a:cs typeface="Calibri" panose="020F0502020204030204" pitchFamily="34" charset="0"/>
              </a:rPr>
              <a:t>Correlation</a:t>
            </a:r>
            <a:endParaRPr lang="en-US" sz="4000" b="1" dirty="0">
              <a:solidFill>
                <a:srgbClr val="FF0000"/>
              </a:solidFill>
              <a:latin typeface="Calibri" panose="020F0502020204030204" pitchFamily="34" charset="0"/>
              <a:cs typeface="Calibri" panose="020F0502020204030204" pitchFamily="34" charset="0"/>
            </a:endParaRPr>
          </a:p>
          <a:p>
            <a:pPr marL="0" indent="0">
              <a:buNone/>
            </a:pPr>
            <a:endParaRPr lang="en-US" sz="4000"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571501" y="1872154"/>
            <a:ext cx="11006606" cy="378565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When two sets of data are strongly linked together we say they have a </a:t>
            </a:r>
            <a:r>
              <a:rPr kumimoji="0" lang="en-US" sz="24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High</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Correlation</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Correlation can have a </a:t>
            </a:r>
            <a:r>
              <a:rPr kumimoji="0" lang="en-US" sz="24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value</a:t>
            </a:r>
            <a:r>
              <a:rPr kumimoji="0" lang="en-US" sz="2400" b="0" i="0" u="none" strike="noStrike" kern="1200" cap="none" spc="0" normalizeH="0" baseline="0" noProof="0" smtClean="0">
                <a:ln>
                  <a:noFill/>
                </a:ln>
                <a:solidFill>
                  <a:prstClr val="white"/>
                </a:solidFill>
                <a:effectLst/>
                <a:uLnTx/>
                <a:uFillTx/>
                <a:latin typeface="Calibri" panose="020F0502020204030204" pitchFamily="34" charset="0"/>
                <a:ea typeface="+mn-ea"/>
                <a:cs typeface="Calibri" panose="020F050202020403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is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 perfect positive correlation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is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no correlation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no relationship between values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-1</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	is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 perfect negative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798556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7290" y="201948"/>
            <a:ext cx="3060341" cy="560052"/>
          </a:xfrm>
        </p:spPr>
        <p:txBody>
          <a:bodyPr>
            <a:noAutofit/>
          </a:bodyPr>
          <a:lstStyle/>
          <a:p>
            <a:pPr marL="0" indent="0">
              <a:buNone/>
            </a:pPr>
            <a:r>
              <a:rPr lang="en-US" sz="3600" b="1" dirty="0" smtClean="0">
                <a:solidFill>
                  <a:srgbClr val="FF0000"/>
                </a:solidFill>
                <a:latin typeface="Calibri" panose="020F0502020204030204" pitchFamily="34" charset="0"/>
                <a:cs typeface="Calibri" panose="020F0502020204030204" pitchFamily="34" charset="0"/>
              </a:rPr>
              <a:t>Correlation</a:t>
            </a:r>
            <a:endParaRPr lang="en-US" sz="3600" b="1" dirty="0">
              <a:solidFill>
                <a:srgbClr val="FF0000"/>
              </a:solidFill>
              <a:latin typeface="Calibri" panose="020F0502020204030204" pitchFamily="34" charset="0"/>
              <a:cs typeface="Calibri" panose="020F0502020204030204" pitchFamily="34" charset="0"/>
            </a:endParaRPr>
          </a:p>
          <a:p>
            <a:pPr marL="0" indent="0">
              <a:buNone/>
            </a:pPr>
            <a:endParaRPr lang="en-US" sz="3600"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653883" y="3976915"/>
            <a:ext cx="3844639" cy="559481"/>
          </a:xfrm>
          <a:prstGeom prst="rect">
            <a:avLst/>
          </a:prstGeom>
        </p:spPr>
      </p:pic>
      <p:pic>
        <p:nvPicPr>
          <p:cNvPr id="7" name="Picture 6"/>
          <p:cNvPicPr>
            <a:picLocks noChangeAspect="1"/>
          </p:cNvPicPr>
          <p:nvPr/>
        </p:nvPicPr>
        <p:blipFill>
          <a:blip r:embed="rId4"/>
          <a:stretch>
            <a:fillRect/>
          </a:stretch>
        </p:blipFill>
        <p:spPr>
          <a:xfrm>
            <a:off x="6792686" y="3976915"/>
            <a:ext cx="3962400" cy="559481"/>
          </a:xfrm>
          <a:prstGeom prst="rect">
            <a:avLst/>
          </a:prstGeom>
        </p:spPr>
      </p:pic>
      <p:sp>
        <p:nvSpPr>
          <p:cNvPr id="8" name="Right Arrow 7"/>
          <p:cNvSpPr/>
          <p:nvPr/>
        </p:nvSpPr>
        <p:spPr>
          <a:xfrm rot="5400000">
            <a:off x="8411028"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Right Arrow 8"/>
          <p:cNvSpPr/>
          <p:nvPr/>
        </p:nvSpPr>
        <p:spPr>
          <a:xfrm rot="5400000">
            <a:off x="2300514"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1978536" y="5979886"/>
            <a:ext cx="16090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Returns 1.0</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 name="TextBox 11"/>
          <p:cNvSpPr txBox="1"/>
          <p:nvPr/>
        </p:nvSpPr>
        <p:spPr>
          <a:xfrm>
            <a:off x="7139784" y="5965372"/>
            <a:ext cx="394146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Returns </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0.4978702535543908</a:t>
            </a:r>
          </a:p>
        </p:txBody>
      </p:sp>
      <p:pic>
        <p:nvPicPr>
          <p:cNvPr id="14" name="Picture 13"/>
          <p:cNvPicPr>
            <a:picLocks noChangeAspect="1"/>
          </p:cNvPicPr>
          <p:nvPr/>
        </p:nvPicPr>
        <p:blipFill>
          <a:blip r:embed="rId5"/>
          <a:stretch>
            <a:fillRect/>
          </a:stretch>
        </p:blipFill>
        <p:spPr>
          <a:xfrm>
            <a:off x="1668037" y="972457"/>
            <a:ext cx="1990668" cy="1812018"/>
          </a:xfrm>
          <a:prstGeom prst="rect">
            <a:avLst/>
          </a:prstGeom>
        </p:spPr>
      </p:pic>
      <p:sp>
        <p:nvSpPr>
          <p:cNvPr id="15" name="Right Arrow 14"/>
          <p:cNvSpPr/>
          <p:nvPr/>
        </p:nvSpPr>
        <p:spPr>
          <a:xfrm rot="5400000">
            <a:off x="8411028"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Right Arrow 15"/>
          <p:cNvSpPr/>
          <p:nvPr/>
        </p:nvSpPr>
        <p:spPr>
          <a:xfrm rot="5400000">
            <a:off x="2300514"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7" name="Picture 16"/>
          <p:cNvPicPr>
            <a:picLocks noChangeAspect="1"/>
          </p:cNvPicPr>
          <p:nvPr/>
        </p:nvPicPr>
        <p:blipFill>
          <a:blip r:embed="rId6"/>
          <a:stretch>
            <a:fillRect/>
          </a:stretch>
        </p:blipFill>
        <p:spPr>
          <a:xfrm>
            <a:off x="7359400" y="594177"/>
            <a:ext cx="2828970" cy="2333171"/>
          </a:xfrm>
          <a:prstGeom prst="rect">
            <a:avLst/>
          </a:prstGeom>
        </p:spPr>
      </p:pic>
    </p:spTree>
    <p:extLst>
      <p:ext uri="{BB962C8B-B14F-4D97-AF65-F5344CB8AC3E}">
        <p14:creationId xmlns:p14="http://schemas.microsoft.com/office/powerpoint/2010/main" val="3585147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08DFA-433B-4FC6-8D22-3699163A9390}"/>
              </a:ext>
            </a:extLst>
          </p:cNvPr>
          <p:cNvSpPr/>
          <p:nvPr/>
        </p:nvSpPr>
        <p:spPr>
          <a:xfrm>
            <a:off x="333375" y="1462856"/>
            <a:ext cx="6342728" cy="48866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pic>
        <p:nvPicPr>
          <p:cNvPr id="3" name="Picture 2">
            <a:extLst>
              <a:ext uri="{FF2B5EF4-FFF2-40B4-BE49-F238E27FC236}">
                <a16:creationId xmlns:a16="http://schemas.microsoft.com/office/drawing/2014/main" id="{608B701A-7FA6-7042-BABF-6F1D88B21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577" y="1579402"/>
            <a:ext cx="6180697" cy="4644136"/>
          </a:xfrm>
          <a:prstGeom prst="rect">
            <a:avLst/>
          </a:prstGeom>
        </p:spPr>
      </p:pic>
      <p:grpSp>
        <p:nvGrpSpPr>
          <p:cNvPr id="4" name="Group 3">
            <a:extLst>
              <a:ext uri="{FF2B5EF4-FFF2-40B4-BE49-F238E27FC236}">
                <a16:creationId xmlns:a16="http://schemas.microsoft.com/office/drawing/2014/main" id="{571EFDCB-37AC-4A45-B25D-EDD1F2FADEEF}"/>
              </a:ext>
            </a:extLst>
          </p:cNvPr>
          <p:cNvGrpSpPr/>
          <p:nvPr/>
        </p:nvGrpSpPr>
        <p:grpSpPr>
          <a:xfrm>
            <a:off x="8101781" y="1172225"/>
            <a:ext cx="3757456" cy="2596436"/>
            <a:chOff x="6553200" y="1122038"/>
            <a:chExt cx="3478339" cy="2403567"/>
          </a:xfrm>
        </p:grpSpPr>
        <p:sp>
          <p:nvSpPr>
            <p:cNvPr id="5" name="Rectangle 4">
              <a:extLst>
                <a:ext uri="{FF2B5EF4-FFF2-40B4-BE49-F238E27FC236}">
                  <a16:creationId xmlns:a16="http://schemas.microsoft.com/office/drawing/2014/main" id="{D5FF41DC-5FA7-4815-B0AF-C5742BB94BEB}"/>
                </a:ext>
              </a:extLst>
            </p:cNvPr>
            <p:cNvSpPr/>
            <p:nvPr/>
          </p:nvSpPr>
          <p:spPr>
            <a:xfrm>
              <a:off x="6553200" y="1122038"/>
              <a:ext cx="3478339" cy="240356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6" name="Picture 5">
              <a:extLst>
                <a:ext uri="{FF2B5EF4-FFF2-40B4-BE49-F238E27FC236}">
                  <a16:creationId xmlns:a16="http://schemas.microsoft.com/office/drawing/2014/main" id="{FB87081E-7B00-A148-8AA7-103F4F3B1121}"/>
                </a:ext>
              </a:extLst>
            </p:cNvPr>
            <p:cNvPicPr>
              <a:picLocks noChangeAspect="1"/>
            </p:cNvPicPr>
            <p:nvPr/>
          </p:nvPicPr>
          <p:blipFill rotWithShape="1">
            <a:blip r:embed="rId3"/>
            <a:srcRect l="2209" t="2847" r="1807" b="3484"/>
            <a:stretch/>
          </p:blipFill>
          <p:spPr>
            <a:xfrm>
              <a:off x="6567487" y="1152886"/>
              <a:ext cx="3449764" cy="2317389"/>
            </a:xfrm>
            <a:prstGeom prst="rect">
              <a:avLst/>
            </a:prstGeom>
          </p:spPr>
        </p:pic>
      </p:grpSp>
      <p:grpSp>
        <p:nvGrpSpPr>
          <p:cNvPr id="7" name="Group 6">
            <a:extLst>
              <a:ext uri="{FF2B5EF4-FFF2-40B4-BE49-F238E27FC236}">
                <a16:creationId xmlns:a16="http://schemas.microsoft.com/office/drawing/2014/main" id="{F170647B-DBD8-48EF-BA74-2C387C5AB833}"/>
              </a:ext>
            </a:extLst>
          </p:cNvPr>
          <p:cNvGrpSpPr/>
          <p:nvPr/>
        </p:nvGrpSpPr>
        <p:grpSpPr>
          <a:xfrm>
            <a:off x="8101781" y="3945819"/>
            <a:ext cx="3757456" cy="2596436"/>
            <a:chOff x="6553200" y="3603094"/>
            <a:chExt cx="3543300" cy="2448456"/>
          </a:xfrm>
        </p:grpSpPr>
        <p:sp>
          <p:nvSpPr>
            <p:cNvPr id="8" name="Rectangle 7">
              <a:extLst>
                <a:ext uri="{FF2B5EF4-FFF2-40B4-BE49-F238E27FC236}">
                  <a16:creationId xmlns:a16="http://schemas.microsoft.com/office/drawing/2014/main" id="{8AE6541E-FDD3-4E27-9D30-5CBE33E69B61}"/>
                </a:ext>
              </a:extLst>
            </p:cNvPr>
            <p:cNvSpPr/>
            <p:nvPr/>
          </p:nvSpPr>
          <p:spPr>
            <a:xfrm>
              <a:off x="6553200" y="3603094"/>
              <a:ext cx="3543300" cy="2448456"/>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9" name="Picture 8">
              <a:extLst>
                <a:ext uri="{FF2B5EF4-FFF2-40B4-BE49-F238E27FC236}">
                  <a16:creationId xmlns:a16="http://schemas.microsoft.com/office/drawing/2014/main" id="{B98B926B-415A-9149-B118-8E47E646F3D3}"/>
                </a:ext>
              </a:extLst>
            </p:cNvPr>
            <p:cNvPicPr>
              <a:picLocks noChangeAspect="1"/>
            </p:cNvPicPr>
            <p:nvPr/>
          </p:nvPicPr>
          <p:blipFill rotWithShape="1">
            <a:blip r:embed="rId4"/>
            <a:srcRect l="1874" t="1700" r="1536" b="2780"/>
            <a:stretch/>
          </p:blipFill>
          <p:spPr>
            <a:xfrm>
              <a:off x="6692713" y="3629025"/>
              <a:ext cx="2619375" cy="2378800"/>
            </a:xfrm>
            <a:prstGeom prst="rect">
              <a:avLst/>
            </a:prstGeom>
            <a:noFill/>
            <a:ln>
              <a:noFill/>
            </a:ln>
          </p:spPr>
        </p:pic>
      </p:grpSp>
      <p:sp>
        <p:nvSpPr>
          <p:cNvPr id="10" name="Title 1">
            <a:extLst>
              <a:ext uri="{FF2B5EF4-FFF2-40B4-BE49-F238E27FC236}">
                <a16:creationId xmlns:a16="http://schemas.microsoft.com/office/drawing/2014/main" id="{3EBB2601-3D09-405D-9DDE-8948FEC9DF72}"/>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Debug and program data flows with ECL</a:t>
            </a:r>
            <a:endParaRPr kumimoji="0" lang="en-US" sz="40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endParaRPr>
          </a:p>
        </p:txBody>
      </p:sp>
      <p:grpSp>
        <p:nvGrpSpPr>
          <p:cNvPr id="11" name="Group 10">
            <a:extLst>
              <a:ext uri="{FF2B5EF4-FFF2-40B4-BE49-F238E27FC236}">
                <a16:creationId xmlns:a16="http://schemas.microsoft.com/office/drawing/2014/main" id="{B9B00AE4-E1E4-49B3-9AC5-CBED47620C22}"/>
              </a:ext>
            </a:extLst>
          </p:cNvPr>
          <p:cNvGrpSpPr/>
          <p:nvPr/>
        </p:nvGrpSpPr>
        <p:grpSpPr>
          <a:xfrm>
            <a:off x="7026691" y="3464311"/>
            <a:ext cx="874318" cy="874318"/>
            <a:chOff x="5731639" y="1618336"/>
            <a:chExt cx="716205" cy="716205"/>
          </a:xfrm>
        </p:grpSpPr>
        <p:sp>
          <p:nvSpPr>
            <p:cNvPr id="12" name="Oval 11">
              <a:extLst>
                <a:ext uri="{FF2B5EF4-FFF2-40B4-BE49-F238E27FC236}">
                  <a16:creationId xmlns:a16="http://schemas.microsoft.com/office/drawing/2014/main" id="{51EA4863-9553-4D6F-BDB1-65598F733D0E}"/>
                </a:ext>
              </a:extLst>
            </p:cNvPr>
            <p:cNvSpPr/>
            <p:nvPr/>
          </p:nvSpPr>
          <p:spPr>
            <a:xfrm>
              <a:off x="5731639" y="1618336"/>
              <a:ext cx="716205" cy="716205"/>
            </a:xfrm>
            <a:prstGeom prst="ellipse">
              <a:avLst/>
            </a:prstGeom>
            <a:solidFill>
              <a:srgbClr val="0070C0"/>
            </a:solidFill>
            <a:ln w="254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black"/>
                  </a:solidFill>
                </a:ln>
                <a:solidFill>
                  <a:prstClr val="black"/>
                </a:solidFill>
                <a:effectLst/>
                <a:uLnTx/>
                <a:uFillTx/>
                <a:latin typeface="Source Sans Pro"/>
                <a:ea typeface="+mn-ea"/>
                <a:cs typeface="+mn-cs"/>
              </a:endParaRPr>
            </a:p>
          </p:txBody>
        </p:sp>
        <p:sp>
          <p:nvSpPr>
            <p:cNvPr id="13" name="Freeform 15">
              <a:extLst>
                <a:ext uri="{FF2B5EF4-FFF2-40B4-BE49-F238E27FC236}">
                  <a16:creationId xmlns:a16="http://schemas.microsoft.com/office/drawing/2014/main" id="{D0E25512-0DD1-4A14-8001-377E3252BE6D}"/>
                </a:ext>
              </a:extLst>
            </p:cNvPr>
            <p:cNvSpPr>
              <a:spLocks noEditPoints="1"/>
            </p:cNvSpPr>
            <p:nvPr/>
          </p:nvSpPr>
          <p:spPr bwMode="auto">
            <a:xfrm>
              <a:off x="5885919" y="1801880"/>
              <a:ext cx="416025" cy="380857"/>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14" name="Isosceles Triangle 13">
            <a:extLst>
              <a:ext uri="{FF2B5EF4-FFF2-40B4-BE49-F238E27FC236}">
                <a16:creationId xmlns:a16="http://schemas.microsoft.com/office/drawing/2014/main" id="{FA2E24EB-24C0-4D56-A40B-2370C97FFF69}"/>
              </a:ext>
            </a:extLst>
          </p:cNvPr>
          <p:cNvSpPr/>
          <p:nvPr/>
        </p:nvSpPr>
        <p:spPr>
          <a:xfrm rot="5400000">
            <a:off x="6400426" y="3698047"/>
            <a:ext cx="541083" cy="418399"/>
          </a:xfrm>
          <a:prstGeom prst="triangl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4647628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smtClean="0">
                <a:solidFill>
                  <a:srgbClr val="FF0000"/>
                </a:solidFill>
                <a:latin typeface="Calibri" panose="020F0502020204030204" pitchFamily="34" charset="0"/>
                <a:cs typeface="Calibri" panose="020F0502020204030204" pitchFamily="34" charset="0"/>
              </a:rPr>
              <a:t>FUNCTION</a:t>
            </a:r>
            <a:endParaRPr lang="en-US" sz="30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660241" y="1509882"/>
            <a:ext cx="5943202" cy="2339471"/>
          </a:xfrm>
          <a:prstGeom prst="rect">
            <a:avLst/>
          </a:prstGeom>
        </p:spPr>
      </p:pic>
      <p:pic>
        <p:nvPicPr>
          <p:cNvPr id="8" name="Picture 7"/>
          <p:cNvPicPr>
            <a:picLocks noChangeAspect="1"/>
          </p:cNvPicPr>
          <p:nvPr/>
        </p:nvPicPr>
        <p:blipFill>
          <a:blip r:embed="rId3"/>
          <a:stretch>
            <a:fillRect/>
          </a:stretch>
        </p:blipFill>
        <p:spPr>
          <a:xfrm>
            <a:off x="1135974" y="4515558"/>
            <a:ext cx="4288796" cy="542925"/>
          </a:xfrm>
          <a:prstGeom prst="rect">
            <a:avLst/>
          </a:prstGeom>
        </p:spPr>
      </p:pic>
      <p:pic>
        <p:nvPicPr>
          <p:cNvPr id="12" name="Picture 11"/>
          <p:cNvPicPr>
            <a:picLocks noChangeAspect="1"/>
          </p:cNvPicPr>
          <p:nvPr/>
        </p:nvPicPr>
        <p:blipFill>
          <a:blip r:embed="rId4"/>
          <a:stretch>
            <a:fillRect/>
          </a:stretch>
        </p:blipFill>
        <p:spPr>
          <a:xfrm>
            <a:off x="7031902" y="4344108"/>
            <a:ext cx="4495800" cy="714375"/>
          </a:xfrm>
          <a:prstGeom prst="rect">
            <a:avLst/>
          </a:prstGeom>
        </p:spPr>
      </p:pic>
      <p:sp>
        <p:nvSpPr>
          <p:cNvPr id="13" name="Flowchart: Terminator 12"/>
          <p:cNvSpPr/>
          <p:nvPr/>
        </p:nvSpPr>
        <p:spPr>
          <a:xfrm>
            <a:off x="8166226" y="3626519"/>
            <a:ext cx="2227152" cy="445667"/>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rbel" panose="020B0503020204020204"/>
                <a:ea typeface="+mn-ea"/>
                <a:cs typeface="+mn-cs"/>
              </a:rPr>
              <a:t>One Line Function</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008990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smtClean="0">
                <a:solidFill>
                  <a:srgbClr val="FF0000"/>
                </a:solidFill>
                <a:latin typeface="Calibri" panose="020F0502020204030204" pitchFamily="34" charset="0"/>
                <a:cs typeface="Calibri" panose="020F0502020204030204" pitchFamily="34" charset="0"/>
              </a:rPr>
              <a:t>MODULE</a:t>
            </a:r>
            <a:endParaRPr lang="en-US" sz="30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46442"/>
            <a:ext cx="11006606"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Is a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container that allows you to group related definitions. The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parameters</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passed to the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module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are shared by all the related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members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Variable </a:t>
            </a:r>
            <a:r>
              <a:rPr kumimoji="0" lang="en-US" sz="2800" b="0" i="0" u="none" strike="noStrike" kern="1200" cap="none" spc="0" normalizeH="0" baseline="0" noProof="0" dirty="0" smtClean="0">
                <a:ln>
                  <a:noFill/>
                </a:ln>
                <a:solidFill>
                  <a:srgbClr val="FF0000"/>
                </a:solidFill>
                <a:effectLst/>
                <a:uLnTx/>
                <a:uFillTx/>
                <a:latin typeface="Corbel" panose="020B0503020204020204"/>
                <a:ea typeface="+mn-ea"/>
                <a:cs typeface="+mn-cs"/>
              </a:rPr>
              <a:t>Scope</a:t>
            </a:r>
            <a:endPar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Local definitions are visible only </a:t>
            </a:r>
            <a:r>
              <a:rPr kumimoji="0" lang="en-US" sz="2800" b="0" i="0" u="sng" strike="noStrike" kern="1200" cap="none" spc="0" normalizeH="0" baseline="0" noProof="0" dirty="0" smtClean="0">
                <a:ln>
                  <a:noFill/>
                </a:ln>
                <a:solidFill>
                  <a:prstClr val="white"/>
                </a:solidFill>
                <a:effectLst/>
                <a:uLnTx/>
                <a:uFillTx/>
                <a:latin typeface="Corbel" panose="020B0503020204020204"/>
                <a:ea typeface="+mn-ea"/>
                <a:cs typeface="+mn-cs"/>
              </a:rPr>
              <a:t>up to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an EXPORT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or SHARED </a:t>
            </a:r>
            <a:endPar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SHARED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are visible </a:t>
            </a:r>
            <a:r>
              <a:rPr kumimoji="0" lang="en-US" sz="2800" b="0" i="0" u="sng" strike="noStrike" kern="1200" cap="none" spc="0" normalizeH="0" baseline="0" noProof="0" dirty="0" smtClean="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 module.</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EXPORT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and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outside</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of  </a:t>
            </a:r>
            <a:r>
              <a:rPr kumimoji="0" lang="en-US" sz="2800" b="0" i="0" u="none" strike="noStrike" kern="1200" cap="none" spc="0" normalizeH="0" baseline="0" noProof="0" dirty="0" smtClean="0">
                <a:ln>
                  <a:noFill/>
                </a:ln>
                <a:solidFill>
                  <a:prstClr val="white"/>
                </a:solidFill>
                <a:effectLst/>
                <a:uLnTx/>
                <a:uFillTx/>
                <a:latin typeface="Corbel" panose="020B0503020204020204"/>
                <a:ea typeface="+mn-ea"/>
                <a:cs typeface="+mn-cs"/>
              </a:rPr>
              <a:t>a module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97846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28561" y="2838077"/>
            <a:ext cx="3995128" cy="870733"/>
          </a:xfrm>
          <a:prstGeom prst="rect">
            <a:avLst/>
          </a:prstGeom>
        </p:spPr>
      </p:pic>
      <p:pic>
        <p:nvPicPr>
          <p:cNvPr id="4" name="Picture 3"/>
          <p:cNvPicPr>
            <a:picLocks noChangeAspect="1"/>
          </p:cNvPicPr>
          <p:nvPr/>
        </p:nvPicPr>
        <p:blipFill>
          <a:blip r:embed="rId3"/>
          <a:stretch>
            <a:fillRect/>
          </a:stretch>
        </p:blipFill>
        <p:spPr>
          <a:xfrm>
            <a:off x="8742268" y="4882769"/>
            <a:ext cx="1367714" cy="848329"/>
          </a:xfrm>
          <a:prstGeom prst="rect">
            <a:avLst/>
          </a:prstGeom>
        </p:spPr>
      </p:pic>
      <p:pic>
        <p:nvPicPr>
          <p:cNvPr id="14" name="Picture 13"/>
          <p:cNvPicPr>
            <a:picLocks noChangeAspect="1"/>
          </p:cNvPicPr>
          <p:nvPr/>
        </p:nvPicPr>
        <p:blipFill>
          <a:blip r:embed="rId4"/>
          <a:stretch>
            <a:fillRect/>
          </a:stretch>
        </p:blipFill>
        <p:spPr>
          <a:xfrm>
            <a:off x="354169" y="540204"/>
            <a:ext cx="6384374" cy="5466478"/>
          </a:xfrm>
          <a:prstGeom prst="rect">
            <a:avLst/>
          </a:prstGeom>
        </p:spPr>
      </p:pic>
      <p:cxnSp>
        <p:nvCxnSpPr>
          <p:cNvPr id="5" name="Straight Arrow Connector 4"/>
          <p:cNvCxnSpPr>
            <a:endCxn id="3" idx="1"/>
          </p:cNvCxnSpPr>
          <p:nvPr/>
        </p:nvCxnSpPr>
        <p:spPr>
          <a:xfrm flipV="1">
            <a:off x="2910625" y="3273444"/>
            <a:ext cx="4517936" cy="11311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4" idx="1"/>
          </p:cNvCxnSpPr>
          <p:nvPr/>
        </p:nvCxnSpPr>
        <p:spPr>
          <a:xfrm flipV="1">
            <a:off x="5409127" y="5306934"/>
            <a:ext cx="3333141" cy="11507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0475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262629" cy="679028"/>
          </a:xfrm>
        </p:spPr>
        <p:txBody>
          <a:bodyPr>
            <a:normAutofit/>
          </a:bodyPr>
          <a:lstStyle/>
          <a:p>
            <a:pPr marL="0" indent="0">
              <a:buNone/>
            </a:pPr>
            <a:r>
              <a:rPr lang="en-US" b="1" dirty="0" smtClean="0">
                <a:solidFill>
                  <a:srgbClr val="FF0000"/>
                </a:solidFill>
                <a:latin typeface="Calibri" panose="020F0502020204030204" pitchFamily="34" charset="0"/>
                <a:cs typeface="Calibri" panose="020F0502020204030204" pitchFamily="34" charset="0"/>
              </a:rPr>
              <a:t>TRANSFORM</a:t>
            </a:r>
            <a:endParaRPr lang="en-US" b="1" dirty="0">
              <a:solidFill>
                <a:srgbClr val="FF0000"/>
              </a:solidFill>
              <a:latin typeface="Calibri" panose="020F0502020204030204" pitchFamily="34" charset="0"/>
              <a:cs typeface="Calibri" panose="020F0502020204030204" pitchFamily="34" charset="0"/>
            </a:endParaRPr>
          </a:p>
          <a:p>
            <a:pPr marL="0" indent="0">
              <a:buNone/>
            </a:pPr>
            <a:endParaRPr lang="en-US" dirty="0" smtClean="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0" y="1383150"/>
            <a:ext cx="10955091" cy="35394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Specifies exactly how each field in the output record set is to receive its value.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It should include the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result type</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Should contain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name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Contains parameter list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SELF</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fields in result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5" name="Content Placeholder 2"/>
          <p:cNvSpPr txBox="1">
            <a:spLocks/>
          </p:cNvSpPr>
          <p:nvPr/>
        </p:nvSpPr>
        <p:spPr>
          <a:xfrm>
            <a:off x="736780" y="4238556"/>
            <a:ext cx="5262629" cy="679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Calibri" panose="020F0502020204030204" pitchFamily="34" charset="0"/>
              </a:rPr>
              <a:t>PROJECT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 name="Rectangle 5"/>
          <p:cNvSpPr/>
          <p:nvPr/>
        </p:nvSpPr>
        <p:spPr>
          <a:xfrm>
            <a:off x="736779" y="4917584"/>
            <a:ext cx="10545113"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Processes through all the records in the dataset performing TRANSFORM.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LEFT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dataset getting passed to PROJECT.</a:t>
            </a:r>
          </a:p>
        </p:txBody>
      </p:sp>
    </p:spTree>
    <p:extLst>
      <p:ext uri="{BB962C8B-B14F-4D97-AF65-F5344CB8AC3E}">
        <p14:creationId xmlns:p14="http://schemas.microsoft.com/office/powerpoint/2010/main" val="13466728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585859" y="1611823"/>
            <a:ext cx="4158218" cy="358399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CatThem</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Transform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L : Reference to </a:t>
            </a: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fields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 Will do the Counting </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p:txBody>
      </p:sp>
      <p:sp>
        <p:nvSpPr>
          <p:cNvPr id="15" name="Rectangle 14"/>
          <p:cNvSpPr/>
          <p:nvPr/>
        </p:nvSpPr>
        <p:spPr>
          <a:xfrm>
            <a:off x="7585859" y="373711"/>
            <a:ext cx="415821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Calibri" panose="020F0502020204030204" pitchFamily="34" charset="0"/>
              </a:rPr>
              <a:t>Standalone TRANSFORM</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8" name="Picture 17"/>
          <p:cNvPicPr>
            <a:picLocks noChangeAspect="1"/>
          </p:cNvPicPr>
          <p:nvPr/>
        </p:nvPicPr>
        <p:blipFill>
          <a:blip r:embed="rId2"/>
          <a:stretch>
            <a:fillRect/>
          </a:stretch>
        </p:blipFill>
        <p:spPr>
          <a:xfrm>
            <a:off x="159199" y="527222"/>
            <a:ext cx="7072580" cy="6038333"/>
          </a:xfrm>
          <a:prstGeom prst="rect">
            <a:avLst/>
          </a:prstGeom>
        </p:spPr>
      </p:pic>
      <p:pic>
        <p:nvPicPr>
          <p:cNvPr id="6" name="Picture 5"/>
          <p:cNvPicPr>
            <a:picLocks noChangeAspect="1"/>
          </p:cNvPicPr>
          <p:nvPr/>
        </p:nvPicPr>
        <p:blipFill>
          <a:blip r:embed="rId3"/>
          <a:stretch>
            <a:fillRect/>
          </a:stretch>
        </p:blipFill>
        <p:spPr>
          <a:xfrm>
            <a:off x="3980795" y="1537073"/>
            <a:ext cx="2057053" cy="1034995"/>
          </a:xfrm>
          <a:prstGeom prst="rect">
            <a:avLst/>
          </a:prstGeom>
        </p:spPr>
      </p:pic>
      <p:pic>
        <p:nvPicPr>
          <p:cNvPr id="7" name="Picture 6"/>
          <p:cNvPicPr>
            <a:picLocks noChangeAspect="1"/>
          </p:cNvPicPr>
          <p:nvPr/>
        </p:nvPicPr>
        <p:blipFill>
          <a:blip r:embed="rId4"/>
          <a:stretch>
            <a:fillRect/>
          </a:stretch>
        </p:blipFill>
        <p:spPr>
          <a:xfrm>
            <a:off x="4423679" y="5900531"/>
            <a:ext cx="2524125" cy="904875"/>
          </a:xfrm>
          <a:prstGeom prst="rect">
            <a:avLst/>
          </a:prstGeom>
        </p:spPr>
      </p:pic>
      <p:cxnSp>
        <p:nvCxnSpPr>
          <p:cNvPr id="14" name="Straight Arrow Connector 13"/>
          <p:cNvCxnSpPr>
            <a:endCxn id="11"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487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381103" y="1424610"/>
            <a:ext cx="4362974" cy="3691088"/>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CatRecs</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Project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to loop through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LEFT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Assign </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everything with same field name from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endPar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 All un-assigned fields will be set to default values</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p:txBody>
      </p:sp>
      <p:sp>
        <p:nvSpPr>
          <p:cNvPr id="9" name="Rectangle 8"/>
          <p:cNvSpPr/>
          <p:nvPr/>
        </p:nvSpPr>
        <p:spPr>
          <a:xfrm>
            <a:off x="8030817" y="393058"/>
            <a:ext cx="37132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0000"/>
                </a:solidFill>
                <a:effectLst/>
                <a:uLnTx/>
                <a:uFillTx/>
                <a:latin typeface="Calibri" panose="020F0502020204030204" pitchFamily="34" charset="0"/>
                <a:ea typeface="+mn-ea"/>
                <a:cs typeface="Calibri" panose="020F0502020204030204" pitchFamily="34" charset="0"/>
              </a:rPr>
              <a:t>Inline TRANSFORM</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6" name="Picture 15"/>
          <p:cNvPicPr>
            <a:picLocks noChangeAspect="1"/>
          </p:cNvPicPr>
          <p:nvPr/>
        </p:nvPicPr>
        <p:blipFill>
          <a:blip r:embed="rId2"/>
          <a:stretch>
            <a:fillRect/>
          </a:stretch>
        </p:blipFill>
        <p:spPr>
          <a:xfrm>
            <a:off x="262966" y="411190"/>
            <a:ext cx="6723916" cy="5973134"/>
          </a:xfrm>
          <a:prstGeom prst="rect">
            <a:avLst/>
          </a:prstGeom>
        </p:spPr>
      </p:pic>
      <p:cxnSp>
        <p:nvCxnSpPr>
          <p:cNvPr id="8" name="Straight Arrow Connector 7"/>
          <p:cNvCxnSpPr>
            <a:endCxn id="7" idx="1"/>
          </p:cNvCxnSpPr>
          <p:nvPr/>
        </p:nvCxnSpPr>
        <p:spPr>
          <a:xfrm flipV="1">
            <a:off x="3056238" y="3270154"/>
            <a:ext cx="4324865" cy="126889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4470744" y="977286"/>
            <a:ext cx="2247900" cy="962025"/>
          </a:xfrm>
          <a:prstGeom prst="rect">
            <a:avLst/>
          </a:prstGeom>
        </p:spPr>
      </p:pic>
      <p:pic>
        <p:nvPicPr>
          <p:cNvPr id="14" name="Picture 13"/>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8090213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277302" y="314215"/>
            <a:ext cx="1201641" cy="417306"/>
          </a:xfrm>
        </p:spPr>
        <p:txBody>
          <a:bodyPr>
            <a:normAutofit lnSpcReduction="10000"/>
          </a:bodyPr>
          <a:lstStyle/>
          <a:p>
            <a:pPr marL="0" indent="0">
              <a:buNone/>
            </a:pPr>
            <a:r>
              <a:rPr lang="en-US" sz="2400" b="1" dirty="0" smtClean="0">
                <a:solidFill>
                  <a:srgbClr val="FF0000"/>
                </a:solidFill>
                <a:latin typeface="Calibri" panose="020F0502020204030204" pitchFamily="34" charset="0"/>
                <a:cs typeface="Calibri" panose="020F0502020204030204" pitchFamily="34" charset="0"/>
              </a:rPr>
              <a:t>TABLE</a:t>
            </a:r>
            <a:endParaRPr lang="en-US" sz="24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277302" y="815859"/>
            <a:ext cx="680731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Creates a temporary dataset in memory, GROUP option can be used. </a:t>
            </a:r>
          </a:p>
        </p:txBody>
      </p:sp>
      <p:pic>
        <p:nvPicPr>
          <p:cNvPr id="6" name="Picture 5"/>
          <p:cNvPicPr>
            <a:picLocks noChangeAspect="1"/>
          </p:cNvPicPr>
          <p:nvPr/>
        </p:nvPicPr>
        <p:blipFill>
          <a:blip r:embed="rId2"/>
          <a:stretch>
            <a:fillRect/>
          </a:stretch>
        </p:blipFill>
        <p:spPr>
          <a:xfrm>
            <a:off x="6702434" y="2379181"/>
            <a:ext cx="2832529" cy="1155672"/>
          </a:xfrm>
          <a:prstGeom prst="rect">
            <a:avLst/>
          </a:prstGeom>
        </p:spPr>
      </p:pic>
      <p:pic>
        <p:nvPicPr>
          <p:cNvPr id="7" name="Picture 6"/>
          <p:cNvPicPr>
            <a:picLocks noChangeAspect="1"/>
          </p:cNvPicPr>
          <p:nvPr/>
        </p:nvPicPr>
        <p:blipFill>
          <a:blip r:embed="rId3"/>
          <a:stretch>
            <a:fillRect/>
          </a:stretch>
        </p:blipFill>
        <p:spPr>
          <a:xfrm>
            <a:off x="6828956" y="5341900"/>
            <a:ext cx="2579483" cy="890380"/>
          </a:xfrm>
          <a:prstGeom prst="rect">
            <a:avLst/>
          </a:prstGeom>
        </p:spPr>
      </p:pic>
      <p:pic>
        <p:nvPicPr>
          <p:cNvPr id="8" name="Picture 7"/>
          <p:cNvPicPr>
            <a:picLocks noChangeAspect="1"/>
          </p:cNvPicPr>
          <p:nvPr/>
        </p:nvPicPr>
        <p:blipFill>
          <a:blip r:embed="rId4"/>
          <a:stretch>
            <a:fillRect/>
          </a:stretch>
        </p:blipFill>
        <p:spPr>
          <a:xfrm>
            <a:off x="882607" y="1269529"/>
            <a:ext cx="5139253" cy="5416075"/>
          </a:xfrm>
          <a:prstGeom prst="rect">
            <a:avLst/>
          </a:prstGeom>
        </p:spPr>
      </p:pic>
    </p:spTree>
    <p:extLst>
      <p:ext uri="{BB962C8B-B14F-4D97-AF65-F5344CB8AC3E}">
        <p14:creationId xmlns:p14="http://schemas.microsoft.com/office/powerpoint/2010/main" val="2989606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1273202" cy="472966"/>
          </a:xfrm>
        </p:spPr>
        <p:txBody>
          <a:bodyPr>
            <a:noAutofit/>
          </a:bodyPr>
          <a:lstStyle/>
          <a:p>
            <a:pPr marL="0" indent="0">
              <a:buNone/>
            </a:pPr>
            <a:r>
              <a:rPr lang="en-US" sz="3200" b="1" dirty="0" smtClean="0">
                <a:solidFill>
                  <a:srgbClr val="FF0000"/>
                </a:solidFill>
                <a:latin typeface="Calibri" panose="020F0502020204030204" pitchFamily="34" charset="0"/>
                <a:cs typeface="Calibri" panose="020F0502020204030204" pitchFamily="34" charset="0"/>
              </a:rPr>
              <a:t>JOIN</a:t>
            </a:r>
            <a:endParaRPr lang="en-US" sz="3200" b="1" dirty="0">
              <a:solidFill>
                <a:srgbClr val="FF0000"/>
              </a:solidFill>
              <a:latin typeface="Calibri" panose="020F0502020204030204" pitchFamily="34" charset="0"/>
              <a:cs typeface="Calibri" panose="020F0502020204030204" pitchFamily="34" charset="0"/>
            </a:endParaRPr>
          </a:p>
        </p:txBody>
      </p:sp>
      <p:sp>
        <p:nvSpPr>
          <p:cNvPr id="3" name="Rectangle 2"/>
          <p:cNvSpPr/>
          <p:nvPr/>
        </p:nvSpPr>
        <p:spPr>
          <a:xfrm>
            <a:off x="511533" y="1081678"/>
            <a:ext cx="8441635" cy="44935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The JOIN</a:t>
            </a:r>
            <a:r>
              <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function produces a result set based on the intersection of two or more datasets or indexes.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INNER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Only those records that exist in both datasets</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left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right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left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right</a:t>
            </a:r>
            <a:r>
              <a:rPr kumimoji="0" lang="en-US" sz="1800" b="0" i="0" u="none" strike="noStrike" kern="1200" cap="none" spc="0" normalizeH="0" baseline="0" noProof="0" dirty="0" smtClean="0">
                <a:ln>
                  <a:noFill/>
                </a:ln>
                <a:solidFill>
                  <a:prstClr val="white">
                    <a:lumMod val="50000"/>
                    <a:lumOff val="50000"/>
                  </a:prstClr>
                </a:solidFill>
                <a:effectLst/>
                <a:uLnTx/>
                <a:uFillTx/>
                <a:latin typeface="Corbel" panose="020B0503020204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FULL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and right record with no match in the opposite.</a:t>
            </a:r>
            <a:endPar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50000"/>
                  <a:lumOff val="50000"/>
                </a:prst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50000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4558" y="574744"/>
            <a:ext cx="3075233" cy="1513015"/>
          </a:xfrm>
          <a:prstGeom prst="rect">
            <a:avLst/>
          </a:prstGeom>
        </p:spPr>
      </p:pic>
      <p:pic>
        <p:nvPicPr>
          <p:cNvPr id="5" name="Picture 4"/>
          <p:cNvPicPr>
            <a:picLocks noChangeAspect="1"/>
          </p:cNvPicPr>
          <p:nvPr/>
        </p:nvPicPr>
        <p:blipFill>
          <a:blip r:embed="rId3"/>
          <a:stretch>
            <a:fillRect/>
          </a:stretch>
        </p:blipFill>
        <p:spPr>
          <a:xfrm>
            <a:off x="5750721" y="618186"/>
            <a:ext cx="3327643" cy="1426133"/>
          </a:xfrm>
          <a:prstGeom prst="rect">
            <a:avLst/>
          </a:prstGeom>
        </p:spPr>
      </p:pic>
      <p:sp>
        <p:nvSpPr>
          <p:cNvPr id="6" name="Rectangle 5"/>
          <p:cNvSpPr/>
          <p:nvPr/>
        </p:nvSpPr>
        <p:spPr>
          <a:xfrm>
            <a:off x="2712054" y="183075"/>
            <a:ext cx="88998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EmpDS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Rectangle 7"/>
          <p:cNvSpPr/>
          <p:nvPr/>
        </p:nvSpPr>
        <p:spPr>
          <a:xfrm>
            <a:off x="6757952" y="243834"/>
            <a:ext cx="131318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JobCatDS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pic>
        <p:nvPicPr>
          <p:cNvPr id="9" name="Picture 8"/>
          <p:cNvPicPr>
            <a:picLocks noChangeAspect="1"/>
          </p:cNvPicPr>
          <p:nvPr/>
        </p:nvPicPr>
        <p:blipFill>
          <a:blip r:embed="rId4"/>
          <a:stretch>
            <a:fillRect/>
          </a:stretch>
        </p:blipFill>
        <p:spPr>
          <a:xfrm>
            <a:off x="188619" y="2811621"/>
            <a:ext cx="3586678" cy="1528562"/>
          </a:xfrm>
          <a:prstGeom prst="rect">
            <a:avLst/>
          </a:prstGeom>
        </p:spPr>
      </p:pic>
      <p:pic>
        <p:nvPicPr>
          <p:cNvPr id="10" name="Picture 9"/>
          <p:cNvPicPr>
            <a:picLocks noChangeAspect="1"/>
          </p:cNvPicPr>
          <p:nvPr/>
        </p:nvPicPr>
        <p:blipFill>
          <a:blip r:embed="rId5"/>
          <a:stretch>
            <a:fillRect/>
          </a:stretch>
        </p:blipFill>
        <p:spPr>
          <a:xfrm>
            <a:off x="4009436" y="2809843"/>
            <a:ext cx="4091440" cy="1530340"/>
          </a:xfrm>
          <a:prstGeom prst="rect">
            <a:avLst/>
          </a:prstGeom>
        </p:spPr>
      </p:pic>
      <p:pic>
        <p:nvPicPr>
          <p:cNvPr id="11" name="Picture 10"/>
          <p:cNvPicPr>
            <a:picLocks noChangeAspect="1"/>
          </p:cNvPicPr>
          <p:nvPr/>
        </p:nvPicPr>
        <p:blipFill>
          <a:blip r:embed="rId6"/>
          <a:stretch>
            <a:fillRect/>
          </a:stretch>
        </p:blipFill>
        <p:spPr>
          <a:xfrm>
            <a:off x="8241537" y="2809843"/>
            <a:ext cx="3667125" cy="1530340"/>
          </a:xfrm>
          <a:prstGeom prst="rect">
            <a:avLst/>
          </a:prstGeom>
        </p:spPr>
      </p:pic>
      <p:pic>
        <p:nvPicPr>
          <p:cNvPr id="12" name="Picture 11"/>
          <p:cNvPicPr>
            <a:picLocks noChangeAspect="1"/>
          </p:cNvPicPr>
          <p:nvPr/>
        </p:nvPicPr>
        <p:blipFill>
          <a:blip r:embed="rId7"/>
          <a:stretch>
            <a:fillRect/>
          </a:stretch>
        </p:blipFill>
        <p:spPr>
          <a:xfrm>
            <a:off x="416670" y="5131227"/>
            <a:ext cx="3117048" cy="1225506"/>
          </a:xfrm>
          <a:prstGeom prst="rect">
            <a:avLst/>
          </a:prstGeom>
        </p:spPr>
      </p:pic>
      <p:pic>
        <p:nvPicPr>
          <p:cNvPr id="13" name="Picture 12"/>
          <p:cNvPicPr>
            <a:picLocks noChangeAspect="1"/>
          </p:cNvPicPr>
          <p:nvPr/>
        </p:nvPicPr>
        <p:blipFill>
          <a:blip r:embed="rId8"/>
          <a:stretch>
            <a:fillRect/>
          </a:stretch>
        </p:blipFill>
        <p:spPr>
          <a:xfrm>
            <a:off x="4788122" y="5256057"/>
            <a:ext cx="2539866" cy="975843"/>
          </a:xfrm>
          <a:prstGeom prst="rect">
            <a:avLst/>
          </a:prstGeom>
        </p:spPr>
      </p:pic>
      <p:pic>
        <p:nvPicPr>
          <p:cNvPr id="14" name="Picture 13"/>
          <p:cNvPicPr>
            <a:picLocks noChangeAspect="1"/>
          </p:cNvPicPr>
          <p:nvPr/>
        </p:nvPicPr>
        <p:blipFill>
          <a:blip r:embed="rId9"/>
          <a:stretch>
            <a:fillRect/>
          </a:stretch>
        </p:blipFill>
        <p:spPr>
          <a:xfrm>
            <a:off x="8805751" y="4909835"/>
            <a:ext cx="2538696" cy="1668286"/>
          </a:xfrm>
          <a:prstGeom prst="rect">
            <a:avLst/>
          </a:prstGeom>
        </p:spPr>
      </p:pic>
      <p:cxnSp>
        <p:nvCxnSpPr>
          <p:cNvPr id="16" name="Straight Connector 15"/>
          <p:cNvCxnSpPr/>
          <p:nvPr/>
        </p:nvCxnSpPr>
        <p:spPr>
          <a:xfrm flipV="1">
            <a:off x="437882" y="2343956"/>
            <a:ext cx="11191741" cy="643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2" idx="0"/>
          </p:cNvCxnSpPr>
          <p:nvPr/>
        </p:nvCxnSpPr>
        <p:spPr>
          <a:xfrm flipH="1">
            <a:off x="1975194" y="4340183"/>
            <a:ext cx="6764" cy="7910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10" idx="2"/>
            <a:endCxn id="13" idx="0"/>
          </p:cNvCxnSpPr>
          <p:nvPr/>
        </p:nvCxnSpPr>
        <p:spPr>
          <a:xfrm>
            <a:off x="6055156" y="4340183"/>
            <a:ext cx="2899" cy="915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1" idx="2"/>
            <a:endCxn id="14" idx="0"/>
          </p:cNvCxnSpPr>
          <p:nvPr/>
        </p:nvCxnSpPr>
        <p:spPr>
          <a:xfrm flipH="1">
            <a:off x="10075099" y="4340183"/>
            <a:ext cx="1" cy="5696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67428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050071" cy="584284"/>
          </a:xfrm>
        </p:spPr>
        <p:txBody>
          <a:bodyPr>
            <a:normAutofit/>
          </a:bodyPr>
          <a:lstStyle/>
          <a:p>
            <a:pPr marL="0" indent="0">
              <a:buNone/>
            </a:pPr>
            <a:r>
              <a:rPr lang="en-US" sz="2400" b="1" dirty="0" smtClean="0">
                <a:solidFill>
                  <a:srgbClr val="FF0000"/>
                </a:solidFill>
                <a:latin typeface="Calibri" panose="020F0502020204030204" pitchFamily="34" charset="0"/>
                <a:cs typeface="Calibri" panose="020F0502020204030204" pitchFamily="34" charset="0"/>
              </a:rPr>
              <a:t>VISUALIZATION </a:t>
            </a:r>
            <a:endParaRPr lang="en-US" sz="24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82990"/>
            <a:ext cx="8433683"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Methods include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Two-Dimensional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Multi-Dimensional Methods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Geospatial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General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A basic visualization typically requires the following steps: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1. Creation of a suitable dataset.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2. Output the dataset with a suitable name, so that visualization can locate the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 3. Create (and output) the visualization, referencing the named output from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19175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127A-C310-42B7-880E-96BE2D5ECB19}"/>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ECL Cloud IDE</a:t>
            </a:r>
            <a:endPar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grpSp>
        <p:nvGrpSpPr>
          <p:cNvPr id="3" name="Group 2">
            <a:extLst>
              <a:ext uri="{FF2B5EF4-FFF2-40B4-BE49-F238E27FC236}">
                <a16:creationId xmlns:a16="http://schemas.microsoft.com/office/drawing/2014/main" id="{E65619A7-43D9-46E6-A149-B3D50E6533DD}"/>
              </a:ext>
            </a:extLst>
          </p:cNvPr>
          <p:cNvGrpSpPr/>
          <p:nvPr/>
        </p:nvGrpSpPr>
        <p:grpSpPr>
          <a:xfrm>
            <a:off x="170042" y="1578782"/>
            <a:ext cx="658767" cy="644262"/>
            <a:chOff x="243917" y="1338447"/>
            <a:chExt cx="716205" cy="716205"/>
          </a:xfrm>
        </p:grpSpPr>
        <p:sp>
          <p:nvSpPr>
            <p:cNvPr id="4" name="Oval 3">
              <a:extLst>
                <a:ext uri="{FF2B5EF4-FFF2-40B4-BE49-F238E27FC236}">
                  <a16:creationId xmlns:a16="http://schemas.microsoft.com/office/drawing/2014/main" id="{E8D656C5-354E-4B08-9D8C-68CF9ECB9159}"/>
                </a:ext>
              </a:extLst>
            </p:cNvPr>
            <p:cNvSpPr/>
            <p:nvPr/>
          </p:nvSpPr>
          <p:spPr>
            <a:xfrm>
              <a:off x="243917" y="1338447"/>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230">
              <a:extLst>
                <a:ext uri="{FF2B5EF4-FFF2-40B4-BE49-F238E27FC236}">
                  <a16:creationId xmlns:a16="http://schemas.microsoft.com/office/drawing/2014/main" id="{4023E362-F517-40C5-992E-E9D98E844DCA}"/>
                </a:ext>
              </a:extLst>
            </p:cNvPr>
            <p:cNvSpPr>
              <a:spLocks noChangeAspect="1" noEditPoints="1"/>
            </p:cNvSpPr>
            <p:nvPr/>
          </p:nvSpPr>
          <p:spPr bwMode="auto">
            <a:xfrm>
              <a:off x="381051" y="1470275"/>
              <a:ext cx="441936" cy="452548"/>
            </a:xfrm>
            <a:custGeom>
              <a:avLst/>
              <a:gdLst>
                <a:gd name="T0" fmla="*/ 621 w 1394"/>
                <a:gd name="T1" fmla="*/ 1015 h 1445"/>
                <a:gd name="T2" fmla="*/ 633 w 1394"/>
                <a:gd name="T3" fmla="*/ 1025 h 1445"/>
                <a:gd name="T4" fmla="*/ 706 w 1394"/>
                <a:gd name="T5" fmla="*/ 1023 h 1445"/>
                <a:gd name="T6" fmla="*/ 813 w 1394"/>
                <a:gd name="T7" fmla="*/ 915 h 1445"/>
                <a:gd name="T8" fmla="*/ 813 w 1394"/>
                <a:gd name="T9" fmla="*/ 1387 h 1445"/>
                <a:gd name="T10" fmla="*/ 871 w 1394"/>
                <a:gd name="T11" fmla="*/ 1445 h 1445"/>
                <a:gd name="T12" fmla="*/ 871 w 1394"/>
                <a:gd name="T13" fmla="*/ 1445 h 1445"/>
                <a:gd name="T14" fmla="*/ 929 w 1394"/>
                <a:gd name="T15" fmla="*/ 1387 h 1445"/>
                <a:gd name="T16" fmla="*/ 929 w 1394"/>
                <a:gd name="T17" fmla="*/ 915 h 1445"/>
                <a:gd name="T18" fmla="*/ 1041 w 1394"/>
                <a:gd name="T19" fmla="*/ 1022 h 1445"/>
                <a:gd name="T20" fmla="*/ 1116 w 1394"/>
                <a:gd name="T21" fmla="*/ 1021 h 1445"/>
                <a:gd name="T22" fmla="*/ 1125 w 1394"/>
                <a:gd name="T23" fmla="*/ 1011 h 1445"/>
                <a:gd name="T24" fmla="*/ 1124 w 1394"/>
                <a:gd name="T25" fmla="*/ 937 h 1445"/>
                <a:gd name="T26" fmla="*/ 915 w 1394"/>
                <a:gd name="T27" fmla="*/ 733 h 1445"/>
                <a:gd name="T28" fmla="*/ 827 w 1394"/>
                <a:gd name="T29" fmla="*/ 733 h 1445"/>
                <a:gd name="T30" fmla="*/ 620 w 1394"/>
                <a:gd name="T31" fmla="*/ 939 h 1445"/>
                <a:gd name="T32" fmla="*/ 621 w 1394"/>
                <a:gd name="T33" fmla="*/ 1015 h 1445"/>
                <a:gd name="T34" fmla="*/ 464 w 1394"/>
                <a:gd name="T35" fmla="*/ 1220 h 1445"/>
                <a:gd name="T36" fmla="*/ 464 w 1394"/>
                <a:gd name="T37" fmla="*/ 806 h 1445"/>
                <a:gd name="T38" fmla="*/ 406 w 1394"/>
                <a:gd name="T39" fmla="*/ 748 h 1445"/>
                <a:gd name="T40" fmla="*/ 406 w 1394"/>
                <a:gd name="T41" fmla="*/ 748 h 1445"/>
                <a:gd name="T42" fmla="*/ 348 w 1394"/>
                <a:gd name="T43" fmla="*/ 806 h 1445"/>
                <a:gd name="T44" fmla="*/ 348 w 1394"/>
                <a:gd name="T45" fmla="*/ 1220 h 1445"/>
                <a:gd name="T46" fmla="*/ 236 w 1394"/>
                <a:gd name="T47" fmla="*/ 1113 h 1445"/>
                <a:gd name="T48" fmla="*/ 162 w 1394"/>
                <a:gd name="T49" fmla="*/ 1114 h 1445"/>
                <a:gd name="T50" fmla="*/ 153 w 1394"/>
                <a:gd name="T51" fmla="*/ 1124 h 1445"/>
                <a:gd name="T52" fmla="*/ 154 w 1394"/>
                <a:gd name="T53" fmla="*/ 1198 h 1445"/>
                <a:gd name="T54" fmla="*/ 363 w 1394"/>
                <a:gd name="T55" fmla="*/ 1402 h 1445"/>
                <a:gd name="T56" fmla="*/ 450 w 1394"/>
                <a:gd name="T57" fmla="*/ 1402 h 1445"/>
                <a:gd name="T58" fmla="*/ 657 w 1394"/>
                <a:gd name="T59" fmla="*/ 1196 h 1445"/>
                <a:gd name="T60" fmla="*/ 656 w 1394"/>
                <a:gd name="T61" fmla="*/ 1120 h 1445"/>
                <a:gd name="T62" fmla="*/ 645 w 1394"/>
                <a:gd name="T63" fmla="*/ 1110 h 1445"/>
                <a:gd name="T64" fmla="*/ 572 w 1394"/>
                <a:gd name="T65" fmla="*/ 1112 h 1445"/>
                <a:gd name="T66" fmla="*/ 464 w 1394"/>
                <a:gd name="T67" fmla="*/ 1220 h 1445"/>
                <a:gd name="T68" fmla="*/ 1161 w 1394"/>
                <a:gd name="T69" fmla="*/ 522 h 1445"/>
                <a:gd name="T70" fmla="*/ 1161 w 1394"/>
                <a:gd name="T71" fmla="*/ 521 h 1445"/>
                <a:gd name="T72" fmla="*/ 793 w 1394"/>
                <a:gd name="T73" fmla="*/ 61 h 1445"/>
                <a:gd name="T74" fmla="*/ 232 w 1394"/>
                <a:gd name="T75" fmla="*/ 521 h 1445"/>
                <a:gd name="T76" fmla="*/ 232 w 1394"/>
                <a:gd name="T77" fmla="*/ 521 h 1445"/>
                <a:gd name="T78" fmla="*/ 86 w 1394"/>
                <a:gd name="T79" fmla="*/ 601 h 1445"/>
                <a:gd name="T80" fmla="*/ 0 w 1394"/>
                <a:gd name="T81" fmla="*/ 806 h 1445"/>
                <a:gd name="T82" fmla="*/ 45 w 1394"/>
                <a:gd name="T83" fmla="*/ 960 h 1445"/>
                <a:gd name="T84" fmla="*/ 125 w 1394"/>
                <a:gd name="T85" fmla="*/ 969 h 1445"/>
                <a:gd name="T86" fmla="*/ 134 w 1394"/>
                <a:gd name="T87" fmla="*/ 960 h 1445"/>
                <a:gd name="T88" fmla="*/ 141 w 1394"/>
                <a:gd name="T89" fmla="*/ 896 h 1445"/>
                <a:gd name="T90" fmla="*/ 116 w 1394"/>
                <a:gd name="T91" fmla="*/ 806 h 1445"/>
                <a:gd name="T92" fmla="*/ 168 w 1394"/>
                <a:gd name="T93" fmla="*/ 683 h 1445"/>
                <a:gd name="T94" fmla="*/ 295 w 1394"/>
                <a:gd name="T95" fmla="*/ 632 h 1445"/>
                <a:gd name="T96" fmla="*/ 365 w 1394"/>
                <a:gd name="T97" fmla="*/ 632 h 1445"/>
                <a:gd name="T98" fmla="*/ 352 w 1394"/>
                <a:gd name="T99" fmla="*/ 563 h 1445"/>
                <a:gd name="T100" fmla="*/ 348 w 1394"/>
                <a:gd name="T101" fmla="*/ 526 h 1445"/>
                <a:gd name="T102" fmla="*/ 610 w 1394"/>
                <a:gd name="T103" fmla="*/ 178 h 1445"/>
                <a:gd name="T104" fmla="*/ 1045 w 1394"/>
                <a:gd name="T105" fmla="*/ 516 h 1445"/>
                <a:gd name="T106" fmla="*/ 1042 w 1394"/>
                <a:gd name="T107" fmla="*/ 563 h 1445"/>
                <a:gd name="T108" fmla="*/ 1033 w 1394"/>
                <a:gd name="T109" fmla="*/ 632 h 1445"/>
                <a:gd name="T110" fmla="*/ 1098 w 1394"/>
                <a:gd name="T111" fmla="*/ 632 h 1445"/>
                <a:gd name="T112" fmla="*/ 1275 w 1394"/>
                <a:gd name="T113" fmla="*/ 777 h 1445"/>
                <a:gd name="T114" fmla="*/ 1253 w 1394"/>
                <a:gd name="T115" fmla="*/ 894 h 1445"/>
                <a:gd name="T116" fmla="*/ 1260 w 1394"/>
                <a:gd name="T117" fmla="*/ 959 h 1445"/>
                <a:gd name="T118" fmla="*/ 1269 w 1394"/>
                <a:gd name="T119" fmla="*/ 968 h 1445"/>
                <a:gd name="T120" fmla="*/ 1349 w 1394"/>
                <a:gd name="T121" fmla="*/ 959 h 1445"/>
                <a:gd name="T122" fmla="*/ 1394 w 1394"/>
                <a:gd name="T123" fmla="*/ 806 h 1445"/>
                <a:gd name="T124" fmla="*/ 1161 w 1394"/>
                <a:gd name="T125" fmla="*/ 522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1445">
                  <a:moveTo>
                    <a:pt x="621" y="1015"/>
                  </a:moveTo>
                  <a:cubicBezTo>
                    <a:pt x="633" y="1025"/>
                    <a:pt x="633" y="1025"/>
                    <a:pt x="633" y="1025"/>
                  </a:cubicBezTo>
                  <a:cubicBezTo>
                    <a:pt x="653" y="1044"/>
                    <a:pt x="686" y="1044"/>
                    <a:pt x="706" y="1023"/>
                  </a:cubicBezTo>
                  <a:cubicBezTo>
                    <a:pt x="813" y="915"/>
                    <a:pt x="813" y="915"/>
                    <a:pt x="813" y="915"/>
                  </a:cubicBezTo>
                  <a:cubicBezTo>
                    <a:pt x="813" y="1387"/>
                    <a:pt x="813" y="1387"/>
                    <a:pt x="813" y="1387"/>
                  </a:cubicBezTo>
                  <a:cubicBezTo>
                    <a:pt x="813" y="1419"/>
                    <a:pt x="839" y="1445"/>
                    <a:pt x="871" y="1445"/>
                  </a:cubicBezTo>
                  <a:cubicBezTo>
                    <a:pt x="871" y="1445"/>
                    <a:pt x="871" y="1445"/>
                    <a:pt x="871" y="1445"/>
                  </a:cubicBezTo>
                  <a:cubicBezTo>
                    <a:pt x="903" y="1445"/>
                    <a:pt x="929" y="1419"/>
                    <a:pt x="929" y="1387"/>
                  </a:cubicBezTo>
                  <a:cubicBezTo>
                    <a:pt x="929" y="915"/>
                    <a:pt x="929" y="915"/>
                    <a:pt x="929" y="915"/>
                  </a:cubicBezTo>
                  <a:cubicBezTo>
                    <a:pt x="1041" y="1022"/>
                    <a:pt x="1041" y="1022"/>
                    <a:pt x="1041" y="1022"/>
                  </a:cubicBezTo>
                  <a:cubicBezTo>
                    <a:pt x="1062" y="1042"/>
                    <a:pt x="1095" y="1041"/>
                    <a:pt x="1116" y="1021"/>
                  </a:cubicBezTo>
                  <a:cubicBezTo>
                    <a:pt x="1125" y="1011"/>
                    <a:pt x="1125" y="1011"/>
                    <a:pt x="1125" y="1011"/>
                  </a:cubicBezTo>
                  <a:cubicBezTo>
                    <a:pt x="1145" y="990"/>
                    <a:pt x="1145" y="957"/>
                    <a:pt x="1124" y="937"/>
                  </a:cubicBezTo>
                  <a:cubicBezTo>
                    <a:pt x="915" y="733"/>
                    <a:pt x="915" y="733"/>
                    <a:pt x="915" y="733"/>
                  </a:cubicBezTo>
                  <a:cubicBezTo>
                    <a:pt x="890" y="709"/>
                    <a:pt x="852" y="709"/>
                    <a:pt x="827" y="733"/>
                  </a:cubicBezTo>
                  <a:cubicBezTo>
                    <a:pt x="620" y="939"/>
                    <a:pt x="620" y="939"/>
                    <a:pt x="620" y="939"/>
                  </a:cubicBezTo>
                  <a:cubicBezTo>
                    <a:pt x="598" y="960"/>
                    <a:pt x="599" y="995"/>
                    <a:pt x="621" y="1015"/>
                  </a:cubicBezTo>
                  <a:close/>
                  <a:moveTo>
                    <a:pt x="464" y="1220"/>
                  </a:moveTo>
                  <a:cubicBezTo>
                    <a:pt x="464" y="806"/>
                    <a:pt x="464" y="806"/>
                    <a:pt x="464" y="806"/>
                  </a:cubicBezTo>
                  <a:cubicBezTo>
                    <a:pt x="464" y="774"/>
                    <a:pt x="438" y="748"/>
                    <a:pt x="406" y="748"/>
                  </a:cubicBezTo>
                  <a:cubicBezTo>
                    <a:pt x="406" y="748"/>
                    <a:pt x="406" y="748"/>
                    <a:pt x="406" y="748"/>
                  </a:cubicBezTo>
                  <a:cubicBezTo>
                    <a:pt x="374" y="748"/>
                    <a:pt x="348" y="774"/>
                    <a:pt x="348" y="806"/>
                  </a:cubicBezTo>
                  <a:cubicBezTo>
                    <a:pt x="348" y="1220"/>
                    <a:pt x="348" y="1220"/>
                    <a:pt x="348" y="1220"/>
                  </a:cubicBezTo>
                  <a:cubicBezTo>
                    <a:pt x="236" y="1113"/>
                    <a:pt x="236" y="1113"/>
                    <a:pt x="236" y="1113"/>
                  </a:cubicBezTo>
                  <a:cubicBezTo>
                    <a:pt x="215" y="1093"/>
                    <a:pt x="182" y="1094"/>
                    <a:pt x="162" y="1114"/>
                  </a:cubicBezTo>
                  <a:cubicBezTo>
                    <a:pt x="153" y="1124"/>
                    <a:pt x="153" y="1124"/>
                    <a:pt x="153" y="1124"/>
                  </a:cubicBezTo>
                  <a:cubicBezTo>
                    <a:pt x="132" y="1145"/>
                    <a:pt x="133" y="1178"/>
                    <a:pt x="154" y="1198"/>
                  </a:cubicBezTo>
                  <a:cubicBezTo>
                    <a:pt x="363" y="1402"/>
                    <a:pt x="363" y="1402"/>
                    <a:pt x="363" y="1402"/>
                  </a:cubicBezTo>
                  <a:cubicBezTo>
                    <a:pt x="387" y="1426"/>
                    <a:pt x="426" y="1426"/>
                    <a:pt x="450" y="1402"/>
                  </a:cubicBezTo>
                  <a:cubicBezTo>
                    <a:pt x="657" y="1196"/>
                    <a:pt x="657" y="1196"/>
                    <a:pt x="657" y="1196"/>
                  </a:cubicBezTo>
                  <a:cubicBezTo>
                    <a:pt x="679" y="1175"/>
                    <a:pt x="678" y="1140"/>
                    <a:pt x="656" y="1120"/>
                  </a:cubicBezTo>
                  <a:cubicBezTo>
                    <a:pt x="645" y="1110"/>
                    <a:pt x="645" y="1110"/>
                    <a:pt x="645" y="1110"/>
                  </a:cubicBezTo>
                  <a:cubicBezTo>
                    <a:pt x="624" y="1091"/>
                    <a:pt x="591" y="1091"/>
                    <a:pt x="572" y="1112"/>
                  </a:cubicBezTo>
                  <a:lnTo>
                    <a:pt x="464" y="1220"/>
                  </a:lnTo>
                  <a:close/>
                  <a:moveTo>
                    <a:pt x="1161" y="522"/>
                  </a:moveTo>
                  <a:cubicBezTo>
                    <a:pt x="1161" y="521"/>
                    <a:pt x="1161" y="521"/>
                    <a:pt x="1161" y="521"/>
                  </a:cubicBezTo>
                  <a:cubicBezTo>
                    <a:pt x="1161" y="300"/>
                    <a:pt x="1009" y="104"/>
                    <a:pt x="793" y="61"/>
                  </a:cubicBezTo>
                  <a:cubicBezTo>
                    <a:pt x="493" y="0"/>
                    <a:pt x="229" y="231"/>
                    <a:pt x="232" y="521"/>
                  </a:cubicBezTo>
                  <a:cubicBezTo>
                    <a:pt x="232" y="521"/>
                    <a:pt x="232" y="521"/>
                    <a:pt x="232" y="521"/>
                  </a:cubicBezTo>
                  <a:cubicBezTo>
                    <a:pt x="177" y="533"/>
                    <a:pt x="126" y="560"/>
                    <a:pt x="86" y="601"/>
                  </a:cubicBezTo>
                  <a:cubicBezTo>
                    <a:pt x="30" y="656"/>
                    <a:pt x="0" y="728"/>
                    <a:pt x="0" y="806"/>
                  </a:cubicBezTo>
                  <a:cubicBezTo>
                    <a:pt x="0" y="863"/>
                    <a:pt x="17" y="916"/>
                    <a:pt x="45" y="960"/>
                  </a:cubicBezTo>
                  <a:cubicBezTo>
                    <a:pt x="63" y="988"/>
                    <a:pt x="102" y="992"/>
                    <a:pt x="125" y="969"/>
                  </a:cubicBezTo>
                  <a:cubicBezTo>
                    <a:pt x="134" y="960"/>
                    <a:pt x="134" y="960"/>
                    <a:pt x="134" y="960"/>
                  </a:cubicBezTo>
                  <a:cubicBezTo>
                    <a:pt x="152" y="943"/>
                    <a:pt x="154" y="917"/>
                    <a:pt x="141" y="896"/>
                  </a:cubicBezTo>
                  <a:cubicBezTo>
                    <a:pt x="125" y="870"/>
                    <a:pt x="116" y="839"/>
                    <a:pt x="116" y="806"/>
                  </a:cubicBezTo>
                  <a:cubicBezTo>
                    <a:pt x="116" y="760"/>
                    <a:pt x="134" y="716"/>
                    <a:pt x="168" y="683"/>
                  </a:cubicBezTo>
                  <a:cubicBezTo>
                    <a:pt x="200" y="650"/>
                    <a:pt x="244" y="632"/>
                    <a:pt x="295" y="632"/>
                  </a:cubicBezTo>
                  <a:cubicBezTo>
                    <a:pt x="365" y="632"/>
                    <a:pt x="365" y="632"/>
                    <a:pt x="365" y="632"/>
                  </a:cubicBezTo>
                  <a:cubicBezTo>
                    <a:pt x="352" y="563"/>
                    <a:pt x="352" y="563"/>
                    <a:pt x="352" y="563"/>
                  </a:cubicBezTo>
                  <a:cubicBezTo>
                    <a:pt x="350" y="553"/>
                    <a:pt x="349" y="541"/>
                    <a:pt x="348" y="526"/>
                  </a:cubicBezTo>
                  <a:cubicBezTo>
                    <a:pt x="344" y="363"/>
                    <a:pt x="450" y="217"/>
                    <a:pt x="610" y="178"/>
                  </a:cubicBezTo>
                  <a:cubicBezTo>
                    <a:pt x="839" y="122"/>
                    <a:pt x="1045" y="295"/>
                    <a:pt x="1045" y="516"/>
                  </a:cubicBezTo>
                  <a:cubicBezTo>
                    <a:pt x="1045" y="535"/>
                    <a:pt x="1044" y="550"/>
                    <a:pt x="1042" y="563"/>
                  </a:cubicBezTo>
                  <a:cubicBezTo>
                    <a:pt x="1033" y="632"/>
                    <a:pt x="1033" y="632"/>
                    <a:pt x="1033" y="632"/>
                  </a:cubicBezTo>
                  <a:cubicBezTo>
                    <a:pt x="1098" y="632"/>
                    <a:pt x="1098" y="632"/>
                    <a:pt x="1098" y="632"/>
                  </a:cubicBezTo>
                  <a:cubicBezTo>
                    <a:pt x="1184" y="632"/>
                    <a:pt x="1261" y="692"/>
                    <a:pt x="1275" y="777"/>
                  </a:cubicBezTo>
                  <a:cubicBezTo>
                    <a:pt x="1282" y="820"/>
                    <a:pt x="1273" y="861"/>
                    <a:pt x="1253" y="894"/>
                  </a:cubicBezTo>
                  <a:cubicBezTo>
                    <a:pt x="1241" y="915"/>
                    <a:pt x="1243" y="942"/>
                    <a:pt x="1260" y="959"/>
                  </a:cubicBezTo>
                  <a:cubicBezTo>
                    <a:pt x="1269" y="968"/>
                    <a:pt x="1269" y="968"/>
                    <a:pt x="1269" y="968"/>
                  </a:cubicBezTo>
                  <a:cubicBezTo>
                    <a:pt x="1293" y="991"/>
                    <a:pt x="1332" y="987"/>
                    <a:pt x="1349" y="959"/>
                  </a:cubicBezTo>
                  <a:cubicBezTo>
                    <a:pt x="1377" y="915"/>
                    <a:pt x="1394" y="862"/>
                    <a:pt x="1394" y="806"/>
                  </a:cubicBezTo>
                  <a:cubicBezTo>
                    <a:pt x="1394" y="667"/>
                    <a:pt x="1295" y="550"/>
                    <a:pt x="1161" y="5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Content Placeholder 2">
            <a:extLst>
              <a:ext uri="{FF2B5EF4-FFF2-40B4-BE49-F238E27FC236}">
                <a16:creationId xmlns:a16="http://schemas.microsoft.com/office/drawing/2014/main" id="{C84F8A5A-E5B6-47C5-9C45-2B3C3936C0C8}"/>
              </a:ext>
            </a:extLst>
          </p:cNvPr>
          <p:cNvSpPr txBox="1">
            <a:spLocks/>
          </p:cNvSpPr>
          <p:nvPr/>
        </p:nvSpPr>
        <p:spPr>
          <a:xfrm>
            <a:off x="1035460" y="1300480"/>
            <a:ext cx="2284772"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Complete coding environment for both advanced data scientists and beginners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Rectangle 6">
            <a:extLst>
              <a:ext uri="{FF2B5EF4-FFF2-40B4-BE49-F238E27FC236}">
                <a16:creationId xmlns:a16="http://schemas.microsoft.com/office/drawing/2014/main" id="{CFC45B62-C8F0-41D5-AB04-929D59B6D6BA}"/>
              </a:ext>
            </a:extLst>
          </p:cNvPr>
          <p:cNvSpPr/>
          <p:nvPr/>
        </p:nvSpPr>
        <p:spPr>
          <a:xfrm>
            <a:off x="495300" y="3302835"/>
            <a:ext cx="3593214" cy="216860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sp>
        <p:nvSpPr>
          <p:cNvPr id="8" name="Isosceles Triangle 7">
            <a:extLst>
              <a:ext uri="{FF2B5EF4-FFF2-40B4-BE49-F238E27FC236}">
                <a16:creationId xmlns:a16="http://schemas.microsoft.com/office/drawing/2014/main" id="{E18768C9-9D0B-4757-8BE5-711B41FD0583}"/>
              </a:ext>
            </a:extLst>
          </p:cNvPr>
          <p:cNvSpPr/>
          <p:nvPr/>
        </p:nvSpPr>
        <p:spPr>
          <a:xfrm rot="5400000" flipH="1">
            <a:off x="689746" y="3637184"/>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A4DC6910-E0C5-4479-82DF-27F2DB40353D}"/>
              </a:ext>
            </a:extLst>
          </p:cNvPr>
          <p:cNvSpPr txBox="1">
            <a:spLocks/>
          </p:cNvSpPr>
          <p:nvPr/>
        </p:nvSpPr>
        <p:spPr>
          <a:xfrm>
            <a:off x="1028700" y="3617253"/>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learning curve with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 intuitive experience</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Sharing an integrated application experience with others has never been easier</a:t>
            </a:r>
          </a:p>
        </p:txBody>
      </p:sp>
      <p:sp>
        <p:nvSpPr>
          <p:cNvPr id="10" name="Isosceles Triangle 9">
            <a:extLst>
              <a:ext uri="{FF2B5EF4-FFF2-40B4-BE49-F238E27FC236}">
                <a16:creationId xmlns:a16="http://schemas.microsoft.com/office/drawing/2014/main" id="{DE500391-0807-408C-B834-3653FEBC8A93}"/>
              </a:ext>
            </a:extLst>
          </p:cNvPr>
          <p:cNvSpPr/>
          <p:nvPr/>
        </p:nvSpPr>
        <p:spPr>
          <a:xfrm rot="5400000" flipH="1">
            <a:off x="689746" y="444036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2" name="Picture 11" descr="A screenshot of a computer screen&#10;&#10;Description automatically generated">
            <a:extLst>
              <a:ext uri="{FF2B5EF4-FFF2-40B4-BE49-F238E27FC236}">
                <a16:creationId xmlns:a16="http://schemas.microsoft.com/office/drawing/2014/main" id="{BCD38DFC-58EB-4AF6-A5B1-76201A6F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830" y="1034655"/>
            <a:ext cx="10704285" cy="5688696"/>
          </a:xfrm>
          <a:prstGeom prst="rect">
            <a:avLst/>
          </a:prstGeom>
        </p:spPr>
      </p:pic>
      <p:pic>
        <p:nvPicPr>
          <p:cNvPr id="11" name="Picture 10"/>
          <p:cNvPicPr>
            <a:picLocks noChangeAspect="1"/>
          </p:cNvPicPr>
          <p:nvPr/>
        </p:nvPicPr>
        <p:blipFill>
          <a:blip r:embed="rId4"/>
          <a:stretch>
            <a:fillRect/>
          </a:stretch>
        </p:blipFill>
        <p:spPr>
          <a:xfrm>
            <a:off x="4185650" y="1338446"/>
            <a:ext cx="7522646" cy="4353259"/>
          </a:xfrm>
          <a:prstGeom prst="rect">
            <a:avLst/>
          </a:prstGeom>
        </p:spPr>
      </p:pic>
    </p:spTree>
    <p:extLst>
      <p:ext uri="{BB962C8B-B14F-4D97-AF65-F5344CB8AC3E}">
        <p14:creationId xmlns:p14="http://schemas.microsoft.com/office/powerpoint/2010/main" val="3571625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270" y="302149"/>
            <a:ext cx="6695056" cy="3053301"/>
          </a:xfrm>
          <a:prstGeom prst="rect">
            <a:avLst/>
          </a:prstGeom>
        </p:spPr>
      </p:pic>
      <p:pic>
        <p:nvPicPr>
          <p:cNvPr id="7" name="Picture 6"/>
          <p:cNvPicPr>
            <a:picLocks noChangeAspect="1"/>
          </p:cNvPicPr>
          <p:nvPr/>
        </p:nvPicPr>
        <p:blipFill>
          <a:blip r:embed="rId3"/>
          <a:stretch>
            <a:fillRect/>
          </a:stretch>
        </p:blipFill>
        <p:spPr>
          <a:xfrm>
            <a:off x="6547739" y="3108960"/>
            <a:ext cx="4252658" cy="357481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045393" y="4053261"/>
            <a:ext cx="3488507" cy="2308324"/>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Bubble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Pie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Bar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Scatter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Line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prstClr val="white"/>
                </a:solidFill>
                <a:effectLst/>
                <a:uLnTx/>
                <a:uFillTx/>
                <a:latin typeface="Corbel" panose="020B0503020204020204"/>
                <a:ea typeface="+mn-ea"/>
                <a:cs typeface="Consolas" panose="020B0609020204030204" pitchFamily="49" charset="0"/>
              </a:rPr>
              <a:t>WorldCloud</a:t>
            </a:r>
            <a:endPar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orbel" panose="020B0503020204020204"/>
                <a:ea typeface="+mn-ea"/>
                <a:cs typeface="Consolas" panose="020B0609020204030204" pitchFamily="49" charset="0"/>
              </a:rPr>
              <a:t>Area</a:t>
            </a:r>
          </a:p>
          <a:p>
            <a:pPr marL="914400" marR="0" lvl="2"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p:txBody>
      </p:sp>
    </p:spTree>
    <p:extLst>
      <p:ext uri="{BB962C8B-B14F-4D97-AF65-F5344CB8AC3E}">
        <p14:creationId xmlns:p14="http://schemas.microsoft.com/office/powerpoint/2010/main" val="31020650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433209"/>
          </a:xfrm>
        </p:spPr>
        <p:txBody>
          <a:bodyPr>
            <a:normAutofit/>
          </a:bodyPr>
          <a:lstStyle/>
          <a:p>
            <a:pPr marL="0" indent="0">
              <a:buNone/>
            </a:pPr>
            <a:r>
              <a:rPr lang="en-US" sz="2400" b="1" dirty="0" smtClean="0">
                <a:solidFill>
                  <a:srgbClr val="FF0000"/>
                </a:solidFill>
                <a:latin typeface="Calibri" panose="020F0502020204030204" pitchFamily="34" charset="0"/>
                <a:cs typeface="Calibri" panose="020F0502020204030204" pitchFamily="34" charset="0"/>
              </a:rPr>
              <a:t>REFRENCES </a:t>
            </a:r>
            <a:endParaRPr lang="en-US" sz="2400" b="1" dirty="0">
              <a:solidFill>
                <a:srgbClr val="FF0000"/>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428376" y="1164079"/>
            <a:ext cx="11522433"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ECL training containing six short videos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hlinkClick r:id="rId2"/>
              </a:rPr>
              <a:t>https://www.youtube.com/watch?time_continue=192&amp;v=Lk78BCCtM-0</a:t>
            </a: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ECL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hlinkClick r:id="rId3"/>
              </a:rPr>
              <a:t>http://cdn.hpccsystems.com/releases/CE-Candidate-7.0.24/docs/EN_US/ECLLanguageReference_EN_US-7.0.24-1.pdf</a:t>
            </a: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rPr>
              <a:t>Visualization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hlinkClick r:id="rId4"/>
              </a:rPr>
              <a:t>https://d2wulyp08c6njk.cloudfront.net/releases/CE-Candidate-7.6.2/docs/EN_US/VisualizingECL_EN_US-7.6.2-1.pdf</a:t>
            </a: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926518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86188" y="1642179"/>
            <a:ext cx="4700587" cy="3520903"/>
          </a:xfrm>
          <a:prstGeom prst="ellipse">
            <a:avLst/>
          </a:prstGeom>
          <a:ln>
            <a:noFill/>
          </a:ln>
          <a:effectLst>
            <a:softEdge rad="112500"/>
          </a:effectLst>
        </p:spPr>
      </p:pic>
      <p:pic>
        <p:nvPicPr>
          <p:cNvPr id="4" name="Picture 3"/>
          <p:cNvPicPr>
            <a:picLocks noChangeAspect="1"/>
          </p:cNvPicPr>
          <p:nvPr/>
        </p:nvPicPr>
        <p:blipFill>
          <a:blip r:embed="rId3"/>
          <a:stretch>
            <a:fillRect/>
          </a:stretch>
        </p:blipFill>
        <p:spPr>
          <a:xfrm>
            <a:off x="8639174" y="4950452"/>
            <a:ext cx="2815019" cy="10979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4"/>
          <a:stretch>
            <a:fillRect/>
          </a:stretch>
        </p:blipFill>
        <p:spPr>
          <a:xfrm>
            <a:off x="809673" y="537916"/>
            <a:ext cx="2824116" cy="11042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utoShape 2" descr="Center for the Study of the Civil War E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02795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AC127A-C310-42B7-880E-96BE2D5ECB19}"/>
              </a:ext>
            </a:extLst>
          </p:cNvPr>
          <p:cNvSpPr txBox="1">
            <a:spLocks/>
          </p:cNvSpPr>
          <p:nvPr/>
        </p:nvSpPr>
        <p:spPr>
          <a:xfrm>
            <a:off x="336549" y="256396"/>
            <a:ext cx="3185249" cy="874319"/>
          </a:xfrm>
          <a:prstGeom prst="rect">
            <a:avLst/>
          </a:prstGeom>
        </p:spPr>
        <p:txBody>
          <a:bodyP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ECL Cloud IDE</a:t>
            </a:r>
            <a:endPar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pic>
        <p:nvPicPr>
          <p:cNvPr id="4" name="Picture 3">
            <a:extLst>
              <a:ext uri="{FF2B5EF4-FFF2-40B4-BE49-F238E27FC236}">
                <a16:creationId xmlns:a16="http://schemas.microsoft.com/office/drawing/2014/main" id="{E947F82F-7D6B-4F52-837C-88ECD3390E87}"/>
              </a:ext>
            </a:extLst>
          </p:cNvPr>
          <p:cNvPicPr>
            <a:picLocks noChangeAspect="1"/>
          </p:cNvPicPr>
          <p:nvPr/>
        </p:nvPicPr>
        <p:blipFill rotWithShape="1">
          <a:blip r:embed="rId2"/>
          <a:srcRect t="8173" b="16357"/>
          <a:stretch/>
        </p:blipFill>
        <p:spPr>
          <a:xfrm>
            <a:off x="3775300" y="3792575"/>
            <a:ext cx="6541524" cy="2425086"/>
          </a:xfrm>
          <a:prstGeom prst="rect">
            <a:avLst/>
          </a:prstGeom>
        </p:spPr>
      </p:pic>
      <p:pic>
        <p:nvPicPr>
          <p:cNvPr id="5" name="Picture 4">
            <a:extLst>
              <a:ext uri="{FF2B5EF4-FFF2-40B4-BE49-F238E27FC236}">
                <a16:creationId xmlns:a16="http://schemas.microsoft.com/office/drawing/2014/main" id="{93046C6D-A628-4C60-B6CD-DBD88EBDAD8B}"/>
              </a:ext>
            </a:extLst>
          </p:cNvPr>
          <p:cNvPicPr>
            <a:picLocks noChangeAspect="1"/>
          </p:cNvPicPr>
          <p:nvPr/>
        </p:nvPicPr>
        <p:blipFill>
          <a:blip r:embed="rId3"/>
          <a:stretch>
            <a:fillRect/>
          </a:stretch>
        </p:blipFill>
        <p:spPr>
          <a:xfrm>
            <a:off x="3791658" y="394427"/>
            <a:ext cx="6544082" cy="3120959"/>
          </a:xfrm>
          <a:prstGeom prst="rect">
            <a:avLst/>
          </a:prstGeom>
        </p:spPr>
      </p:pic>
      <p:sp>
        <p:nvSpPr>
          <p:cNvPr id="6" name="TextBox 5">
            <a:extLst>
              <a:ext uri="{FF2B5EF4-FFF2-40B4-BE49-F238E27FC236}">
                <a16:creationId xmlns:a16="http://schemas.microsoft.com/office/drawing/2014/main" id="{4A045616-855E-49DB-868A-97597E7E800A}"/>
              </a:ext>
            </a:extLst>
          </p:cNvPr>
          <p:cNvSpPr txBox="1"/>
          <p:nvPr/>
        </p:nvSpPr>
        <p:spPr>
          <a:xfrm>
            <a:off x="249525" y="1766239"/>
            <a:ext cx="2663191" cy="341632"/>
          </a:xfrm>
          <a:prstGeom prst="rect">
            <a:avLst/>
          </a:prstGeom>
        </p:spPr>
        <p:txBody>
          <a:bodyPr vert="horz" lIns="0" tIns="0" rIns="0" bIns="0" rtlCol="0">
            <a:noAutofit/>
          </a:bodyPr>
          <a:lstStyle>
            <a:defPPr>
              <a:defRPr lang="en-US"/>
            </a:defPPr>
            <a:lvl1pPr indent="0">
              <a:lnSpc>
                <a:spcPct val="90000"/>
              </a:lnSpc>
              <a:spcBef>
                <a:spcPts val="0"/>
              </a:spcBef>
              <a:spcAft>
                <a:spcPts val="3000"/>
              </a:spcAft>
              <a:buClr>
                <a:schemeClr val="accent3"/>
              </a:buClr>
              <a:buFont typeface="Arial" panose="020B0604020202020204" pitchFamily="34" charset="0"/>
              <a:buNone/>
              <a:defRPr>
                <a:solidFill>
                  <a:srgbClr val="002060"/>
                </a:solidFill>
              </a:defRPr>
            </a:lvl1pPr>
            <a:lvl2pPr marL="685800" indent="-228600" defTabSz="914400">
              <a:lnSpc>
                <a:spcPct val="90000"/>
              </a:lnSpc>
              <a:spcBef>
                <a:spcPts val="500"/>
              </a:spcBef>
              <a:buFont typeface="Arial" panose="020B0604020202020204" pitchFamily="34" charset="0"/>
              <a:buChar char="•"/>
              <a:defRPr>
                <a:solidFill>
                  <a:prstClr val="black"/>
                </a:solidFill>
              </a:defRPr>
            </a:lvl2pPr>
            <a:lvl3pPr marL="1143000" indent="-228600" defTabSz="914400">
              <a:lnSpc>
                <a:spcPct val="90000"/>
              </a:lnSpc>
              <a:spcBef>
                <a:spcPts val="500"/>
              </a:spcBef>
              <a:buFont typeface="Arial" panose="020B0604020202020204" pitchFamily="34" charset="0"/>
              <a:buChar char="•"/>
              <a:defRPr>
                <a:solidFill>
                  <a:prstClr val="black"/>
                </a:solidFill>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File Upload &amp; Spray</a:t>
            </a:r>
          </a:p>
        </p:txBody>
      </p:sp>
      <p:sp>
        <p:nvSpPr>
          <p:cNvPr id="7" name="Content Placeholder 2">
            <a:extLst>
              <a:ext uri="{FF2B5EF4-FFF2-40B4-BE49-F238E27FC236}">
                <a16:creationId xmlns:a16="http://schemas.microsoft.com/office/drawing/2014/main" id="{27D6ACC7-6BD0-4507-9F8B-9B788578ED46}"/>
              </a:ext>
            </a:extLst>
          </p:cNvPr>
          <p:cNvSpPr txBox="1">
            <a:spLocks/>
          </p:cNvSpPr>
          <p:nvPr/>
        </p:nvSpPr>
        <p:spPr>
          <a:xfrm>
            <a:off x="10579370" y="1326934"/>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 Patterns</a:t>
            </a:r>
          </a:p>
        </p:txBody>
      </p:sp>
      <p:sp>
        <p:nvSpPr>
          <p:cNvPr id="15" name="Content Placeholder 2">
            <a:extLst>
              <a:ext uri="{FF2B5EF4-FFF2-40B4-BE49-F238E27FC236}">
                <a16:creationId xmlns:a16="http://schemas.microsoft.com/office/drawing/2014/main" id="{64BEAD36-3806-4DA6-94E7-E46B6AF9826C}"/>
              </a:ext>
            </a:extLst>
          </p:cNvPr>
          <p:cNvSpPr txBox="1">
            <a:spLocks/>
          </p:cNvSpPr>
          <p:nvPr/>
        </p:nvSpPr>
        <p:spPr>
          <a:xfrm>
            <a:off x="10579370" y="4807552"/>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Datasets and ECL scripts</a:t>
            </a:r>
          </a:p>
        </p:txBody>
      </p:sp>
      <p:pic>
        <p:nvPicPr>
          <p:cNvPr id="16" name="Picture 15"/>
          <p:cNvPicPr>
            <a:picLocks noChangeAspect="1"/>
          </p:cNvPicPr>
          <p:nvPr/>
        </p:nvPicPr>
        <p:blipFill>
          <a:blip r:embed="rId4"/>
          <a:stretch>
            <a:fillRect/>
          </a:stretch>
        </p:blipFill>
        <p:spPr>
          <a:xfrm>
            <a:off x="249525" y="2192440"/>
            <a:ext cx="3154263" cy="4114800"/>
          </a:xfrm>
          <a:prstGeom prst="rect">
            <a:avLst/>
          </a:prstGeom>
        </p:spPr>
      </p:pic>
    </p:spTree>
    <p:extLst>
      <p:ext uri="{BB962C8B-B14F-4D97-AF65-F5344CB8AC3E}">
        <p14:creationId xmlns:p14="http://schemas.microsoft.com/office/powerpoint/2010/main" val="323665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D3066FF-C22F-4F7C-AACA-8E67A7A0FC83}"/>
              </a:ext>
            </a:extLst>
          </p:cNvPr>
          <p:cNvSpPr txBox="1">
            <a:spLocks/>
          </p:cNvSpPr>
          <p:nvPr/>
        </p:nvSpPr>
        <p:spPr>
          <a:xfrm>
            <a:off x="1035459" y="1574803"/>
            <a:ext cx="2757641"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Tracking datasets and fields in the data integration process can be daunting</a:t>
            </a:r>
          </a:p>
        </p:txBody>
      </p:sp>
      <p:grpSp>
        <p:nvGrpSpPr>
          <p:cNvPr id="3" name="Group 2">
            <a:extLst>
              <a:ext uri="{FF2B5EF4-FFF2-40B4-BE49-F238E27FC236}">
                <a16:creationId xmlns:a16="http://schemas.microsoft.com/office/drawing/2014/main" id="{0A8958E3-3BBF-4D76-A5E8-2A8FA6803B63}"/>
              </a:ext>
            </a:extLst>
          </p:cNvPr>
          <p:cNvGrpSpPr/>
          <p:nvPr/>
        </p:nvGrpSpPr>
        <p:grpSpPr>
          <a:xfrm>
            <a:off x="253497" y="1867412"/>
            <a:ext cx="661399" cy="532538"/>
            <a:chOff x="9315682" y="2532331"/>
            <a:chExt cx="716205" cy="716205"/>
          </a:xfrm>
        </p:grpSpPr>
        <p:sp>
          <p:nvSpPr>
            <p:cNvPr id="4" name="Oval 3">
              <a:extLst>
                <a:ext uri="{FF2B5EF4-FFF2-40B4-BE49-F238E27FC236}">
                  <a16:creationId xmlns:a16="http://schemas.microsoft.com/office/drawing/2014/main" id="{979E93EB-0734-495E-BCAC-0EEA9C3AADAD}"/>
                </a:ext>
              </a:extLst>
            </p:cNvPr>
            <p:cNvSpPr/>
            <p:nvPr/>
          </p:nvSpPr>
          <p:spPr>
            <a:xfrm>
              <a:off x="9315682" y="2532331"/>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15">
              <a:extLst>
                <a:ext uri="{FF2B5EF4-FFF2-40B4-BE49-F238E27FC236}">
                  <a16:creationId xmlns:a16="http://schemas.microsoft.com/office/drawing/2014/main" id="{D85CC9B8-4855-4133-871D-F1248B90F3C5}"/>
                </a:ext>
              </a:extLst>
            </p:cNvPr>
            <p:cNvSpPr>
              <a:spLocks noEditPoints="1"/>
            </p:cNvSpPr>
            <p:nvPr/>
          </p:nvSpPr>
          <p:spPr bwMode="auto">
            <a:xfrm>
              <a:off x="9463087" y="2695536"/>
              <a:ext cx="428624" cy="398641"/>
            </a:xfrm>
            <a:custGeom>
              <a:avLst/>
              <a:gdLst>
                <a:gd name="T0" fmla="*/ 10 w 83"/>
                <a:gd name="T1" fmla="*/ 14 h 77"/>
                <a:gd name="T2" fmla="*/ 17 w 83"/>
                <a:gd name="T3" fmla="*/ 14 h 77"/>
                <a:gd name="T4" fmla="*/ 17 w 83"/>
                <a:gd name="T5" fmla="*/ 17 h 77"/>
                <a:gd name="T6" fmla="*/ 21 w 83"/>
                <a:gd name="T7" fmla="*/ 21 h 77"/>
                <a:gd name="T8" fmla="*/ 61 w 83"/>
                <a:gd name="T9" fmla="*/ 21 h 77"/>
                <a:gd name="T10" fmla="*/ 66 w 83"/>
                <a:gd name="T11" fmla="*/ 17 h 77"/>
                <a:gd name="T12" fmla="*/ 66 w 83"/>
                <a:gd name="T13" fmla="*/ 5 h 77"/>
                <a:gd name="T14" fmla="*/ 61 w 83"/>
                <a:gd name="T15" fmla="*/ 0 h 77"/>
                <a:gd name="T16" fmla="*/ 21 w 83"/>
                <a:gd name="T17" fmla="*/ 0 h 77"/>
                <a:gd name="T18" fmla="*/ 17 w 83"/>
                <a:gd name="T19" fmla="*/ 5 h 77"/>
                <a:gd name="T20" fmla="*/ 17 w 83"/>
                <a:gd name="T21" fmla="*/ 7 h 77"/>
                <a:gd name="T22" fmla="*/ 10 w 83"/>
                <a:gd name="T23" fmla="*/ 7 h 77"/>
                <a:gd name="T24" fmla="*/ 0 w 83"/>
                <a:gd name="T25" fmla="*/ 18 h 77"/>
                <a:gd name="T26" fmla="*/ 0 w 83"/>
                <a:gd name="T27" fmla="*/ 32 h 77"/>
                <a:gd name="T28" fmla="*/ 10 w 83"/>
                <a:gd name="T29" fmla="*/ 42 h 77"/>
                <a:gd name="T30" fmla="*/ 10 w 83"/>
                <a:gd name="T31" fmla="*/ 35 h 77"/>
                <a:gd name="T32" fmla="*/ 7 w 83"/>
                <a:gd name="T33" fmla="*/ 32 h 77"/>
                <a:gd name="T34" fmla="*/ 7 w 83"/>
                <a:gd name="T35" fmla="*/ 18 h 77"/>
                <a:gd name="T36" fmla="*/ 10 w 83"/>
                <a:gd name="T37" fmla="*/ 14 h 77"/>
                <a:gd name="T38" fmla="*/ 24 w 83"/>
                <a:gd name="T39" fmla="*/ 7 h 77"/>
                <a:gd name="T40" fmla="*/ 59 w 83"/>
                <a:gd name="T41" fmla="*/ 7 h 77"/>
                <a:gd name="T42" fmla="*/ 59 w 83"/>
                <a:gd name="T43" fmla="*/ 14 h 77"/>
                <a:gd name="T44" fmla="*/ 24 w 83"/>
                <a:gd name="T45" fmla="*/ 14 h 77"/>
                <a:gd name="T46" fmla="*/ 24 w 83"/>
                <a:gd name="T47" fmla="*/ 7 h 77"/>
                <a:gd name="T48" fmla="*/ 73 w 83"/>
                <a:gd name="T49" fmla="*/ 35 h 77"/>
                <a:gd name="T50" fmla="*/ 66 w 83"/>
                <a:gd name="T51" fmla="*/ 35 h 77"/>
                <a:gd name="T52" fmla="*/ 66 w 83"/>
                <a:gd name="T53" fmla="*/ 33 h 77"/>
                <a:gd name="T54" fmla="*/ 61 w 83"/>
                <a:gd name="T55" fmla="*/ 28 h 77"/>
                <a:gd name="T56" fmla="*/ 21 w 83"/>
                <a:gd name="T57" fmla="*/ 28 h 77"/>
                <a:gd name="T58" fmla="*/ 17 w 83"/>
                <a:gd name="T59" fmla="*/ 33 h 77"/>
                <a:gd name="T60" fmla="*/ 17 w 83"/>
                <a:gd name="T61" fmla="*/ 45 h 77"/>
                <a:gd name="T62" fmla="*/ 21 w 83"/>
                <a:gd name="T63" fmla="*/ 49 h 77"/>
                <a:gd name="T64" fmla="*/ 61 w 83"/>
                <a:gd name="T65" fmla="*/ 49 h 77"/>
                <a:gd name="T66" fmla="*/ 66 w 83"/>
                <a:gd name="T67" fmla="*/ 45 h 77"/>
                <a:gd name="T68" fmla="*/ 66 w 83"/>
                <a:gd name="T69" fmla="*/ 42 h 77"/>
                <a:gd name="T70" fmla="*/ 73 w 83"/>
                <a:gd name="T71" fmla="*/ 42 h 77"/>
                <a:gd name="T72" fmla="*/ 76 w 83"/>
                <a:gd name="T73" fmla="*/ 46 h 77"/>
                <a:gd name="T74" fmla="*/ 76 w 83"/>
                <a:gd name="T75" fmla="*/ 60 h 77"/>
                <a:gd name="T76" fmla="*/ 73 w 83"/>
                <a:gd name="T77" fmla="*/ 63 h 77"/>
                <a:gd name="T78" fmla="*/ 73 w 83"/>
                <a:gd name="T79" fmla="*/ 70 h 77"/>
                <a:gd name="T80" fmla="*/ 83 w 83"/>
                <a:gd name="T81" fmla="*/ 60 h 77"/>
                <a:gd name="T82" fmla="*/ 83 w 83"/>
                <a:gd name="T83" fmla="*/ 46 h 77"/>
                <a:gd name="T84" fmla="*/ 73 w 83"/>
                <a:gd name="T85" fmla="*/ 35 h 77"/>
                <a:gd name="T86" fmla="*/ 59 w 83"/>
                <a:gd name="T87" fmla="*/ 42 h 77"/>
                <a:gd name="T88" fmla="*/ 24 w 83"/>
                <a:gd name="T89" fmla="*/ 42 h 77"/>
                <a:gd name="T90" fmla="*/ 24 w 83"/>
                <a:gd name="T91" fmla="*/ 35 h 77"/>
                <a:gd name="T92" fmla="*/ 59 w 83"/>
                <a:gd name="T93" fmla="*/ 35 h 77"/>
                <a:gd name="T94" fmla="*/ 59 w 83"/>
                <a:gd name="T95" fmla="*/ 42 h 77"/>
                <a:gd name="T96" fmla="*/ 61 w 83"/>
                <a:gd name="T97" fmla="*/ 56 h 77"/>
                <a:gd name="T98" fmla="*/ 21 w 83"/>
                <a:gd name="T99" fmla="*/ 56 h 77"/>
                <a:gd name="T100" fmla="*/ 17 w 83"/>
                <a:gd name="T101" fmla="*/ 60 h 77"/>
                <a:gd name="T102" fmla="*/ 17 w 83"/>
                <a:gd name="T103" fmla="*/ 73 h 77"/>
                <a:gd name="T104" fmla="*/ 21 w 83"/>
                <a:gd name="T105" fmla="*/ 77 h 77"/>
                <a:gd name="T106" fmla="*/ 61 w 83"/>
                <a:gd name="T107" fmla="*/ 77 h 77"/>
                <a:gd name="T108" fmla="*/ 66 w 83"/>
                <a:gd name="T109" fmla="*/ 73 h 77"/>
                <a:gd name="T110" fmla="*/ 66 w 83"/>
                <a:gd name="T111" fmla="*/ 60 h 77"/>
                <a:gd name="T112" fmla="*/ 61 w 83"/>
                <a:gd name="T113" fmla="*/ 56 h 77"/>
                <a:gd name="T114" fmla="*/ 59 w 83"/>
                <a:gd name="T115" fmla="*/ 70 h 77"/>
                <a:gd name="T116" fmla="*/ 24 w 83"/>
                <a:gd name="T117" fmla="*/ 70 h 77"/>
                <a:gd name="T118" fmla="*/ 24 w 83"/>
                <a:gd name="T119" fmla="*/ 63 h 77"/>
                <a:gd name="T120" fmla="*/ 59 w 83"/>
                <a:gd name="T121" fmla="*/ 63 h 77"/>
                <a:gd name="T122" fmla="*/ 59 w 83"/>
                <a:gd name="T12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77">
                  <a:moveTo>
                    <a:pt x="10" y="14"/>
                  </a:moveTo>
                  <a:cubicBezTo>
                    <a:pt x="17" y="14"/>
                    <a:pt x="17" y="14"/>
                    <a:pt x="17" y="14"/>
                  </a:cubicBezTo>
                  <a:cubicBezTo>
                    <a:pt x="17" y="17"/>
                    <a:pt x="17" y="17"/>
                    <a:pt x="17" y="17"/>
                  </a:cubicBezTo>
                  <a:cubicBezTo>
                    <a:pt x="17" y="19"/>
                    <a:pt x="19" y="21"/>
                    <a:pt x="21" y="21"/>
                  </a:cubicBezTo>
                  <a:cubicBezTo>
                    <a:pt x="61" y="21"/>
                    <a:pt x="61" y="21"/>
                    <a:pt x="61" y="21"/>
                  </a:cubicBezTo>
                  <a:cubicBezTo>
                    <a:pt x="64" y="21"/>
                    <a:pt x="66" y="19"/>
                    <a:pt x="66" y="17"/>
                  </a:cubicBezTo>
                  <a:cubicBezTo>
                    <a:pt x="66" y="5"/>
                    <a:pt x="66" y="5"/>
                    <a:pt x="66" y="5"/>
                  </a:cubicBezTo>
                  <a:cubicBezTo>
                    <a:pt x="66" y="2"/>
                    <a:pt x="64" y="0"/>
                    <a:pt x="61" y="0"/>
                  </a:cubicBezTo>
                  <a:cubicBezTo>
                    <a:pt x="21" y="0"/>
                    <a:pt x="21" y="0"/>
                    <a:pt x="21" y="0"/>
                  </a:cubicBezTo>
                  <a:cubicBezTo>
                    <a:pt x="19" y="0"/>
                    <a:pt x="17" y="2"/>
                    <a:pt x="17" y="5"/>
                  </a:cubicBezTo>
                  <a:cubicBezTo>
                    <a:pt x="17" y="7"/>
                    <a:pt x="17" y="7"/>
                    <a:pt x="17" y="7"/>
                  </a:cubicBezTo>
                  <a:cubicBezTo>
                    <a:pt x="10" y="7"/>
                    <a:pt x="10" y="7"/>
                    <a:pt x="10" y="7"/>
                  </a:cubicBezTo>
                  <a:cubicBezTo>
                    <a:pt x="4" y="7"/>
                    <a:pt x="0" y="12"/>
                    <a:pt x="0" y="18"/>
                  </a:cubicBezTo>
                  <a:cubicBezTo>
                    <a:pt x="0" y="32"/>
                    <a:pt x="0" y="32"/>
                    <a:pt x="0" y="32"/>
                  </a:cubicBezTo>
                  <a:cubicBezTo>
                    <a:pt x="0" y="37"/>
                    <a:pt x="4" y="42"/>
                    <a:pt x="10" y="42"/>
                  </a:cubicBezTo>
                  <a:cubicBezTo>
                    <a:pt x="10" y="35"/>
                    <a:pt x="10" y="35"/>
                    <a:pt x="10" y="35"/>
                  </a:cubicBezTo>
                  <a:cubicBezTo>
                    <a:pt x="8" y="35"/>
                    <a:pt x="7" y="34"/>
                    <a:pt x="7" y="32"/>
                  </a:cubicBezTo>
                  <a:cubicBezTo>
                    <a:pt x="7" y="18"/>
                    <a:pt x="7" y="18"/>
                    <a:pt x="7" y="18"/>
                  </a:cubicBezTo>
                  <a:cubicBezTo>
                    <a:pt x="7" y="16"/>
                    <a:pt x="8" y="14"/>
                    <a:pt x="10" y="14"/>
                  </a:cubicBezTo>
                  <a:close/>
                  <a:moveTo>
                    <a:pt x="24" y="7"/>
                  </a:moveTo>
                  <a:cubicBezTo>
                    <a:pt x="59" y="7"/>
                    <a:pt x="59" y="7"/>
                    <a:pt x="59" y="7"/>
                  </a:cubicBezTo>
                  <a:cubicBezTo>
                    <a:pt x="59" y="14"/>
                    <a:pt x="59" y="14"/>
                    <a:pt x="59" y="14"/>
                  </a:cubicBezTo>
                  <a:cubicBezTo>
                    <a:pt x="24" y="14"/>
                    <a:pt x="24" y="14"/>
                    <a:pt x="24" y="14"/>
                  </a:cubicBezTo>
                  <a:lnTo>
                    <a:pt x="24" y="7"/>
                  </a:lnTo>
                  <a:close/>
                  <a:moveTo>
                    <a:pt x="73" y="35"/>
                  </a:moveTo>
                  <a:cubicBezTo>
                    <a:pt x="66" y="35"/>
                    <a:pt x="66" y="35"/>
                    <a:pt x="66" y="35"/>
                  </a:cubicBezTo>
                  <a:cubicBezTo>
                    <a:pt x="66" y="33"/>
                    <a:pt x="66" y="33"/>
                    <a:pt x="66" y="33"/>
                  </a:cubicBezTo>
                  <a:cubicBezTo>
                    <a:pt x="66" y="30"/>
                    <a:pt x="64" y="28"/>
                    <a:pt x="61" y="28"/>
                  </a:cubicBezTo>
                  <a:cubicBezTo>
                    <a:pt x="21" y="28"/>
                    <a:pt x="21" y="28"/>
                    <a:pt x="21" y="28"/>
                  </a:cubicBezTo>
                  <a:cubicBezTo>
                    <a:pt x="19" y="28"/>
                    <a:pt x="17" y="30"/>
                    <a:pt x="17" y="33"/>
                  </a:cubicBezTo>
                  <a:cubicBezTo>
                    <a:pt x="17" y="45"/>
                    <a:pt x="17" y="45"/>
                    <a:pt x="17" y="45"/>
                  </a:cubicBezTo>
                  <a:cubicBezTo>
                    <a:pt x="17" y="47"/>
                    <a:pt x="19" y="49"/>
                    <a:pt x="21" y="49"/>
                  </a:cubicBezTo>
                  <a:cubicBezTo>
                    <a:pt x="61" y="49"/>
                    <a:pt x="61" y="49"/>
                    <a:pt x="61" y="49"/>
                  </a:cubicBezTo>
                  <a:cubicBezTo>
                    <a:pt x="64" y="49"/>
                    <a:pt x="66" y="47"/>
                    <a:pt x="66" y="45"/>
                  </a:cubicBezTo>
                  <a:cubicBezTo>
                    <a:pt x="66" y="42"/>
                    <a:pt x="66" y="42"/>
                    <a:pt x="66" y="42"/>
                  </a:cubicBezTo>
                  <a:cubicBezTo>
                    <a:pt x="73" y="42"/>
                    <a:pt x="73" y="42"/>
                    <a:pt x="73" y="42"/>
                  </a:cubicBezTo>
                  <a:cubicBezTo>
                    <a:pt x="74" y="42"/>
                    <a:pt x="76" y="44"/>
                    <a:pt x="76" y="46"/>
                  </a:cubicBezTo>
                  <a:cubicBezTo>
                    <a:pt x="76" y="60"/>
                    <a:pt x="76" y="60"/>
                    <a:pt x="76" y="60"/>
                  </a:cubicBezTo>
                  <a:cubicBezTo>
                    <a:pt x="76" y="61"/>
                    <a:pt x="75" y="63"/>
                    <a:pt x="73" y="63"/>
                  </a:cubicBezTo>
                  <a:cubicBezTo>
                    <a:pt x="73" y="70"/>
                    <a:pt x="73" y="70"/>
                    <a:pt x="73" y="70"/>
                  </a:cubicBezTo>
                  <a:cubicBezTo>
                    <a:pt x="78" y="70"/>
                    <a:pt x="83" y="65"/>
                    <a:pt x="83" y="60"/>
                  </a:cubicBezTo>
                  <a:cubicBezTo>
                    <a:pt x="83" y="46"/>
                    <a:pt x="83" y="46"/>
                    <a:pt x="83" y="46"/>
                  </a:cubicBezTo>
                  <a:cubicBezTo>
                    <a:pt x="83" y="40"/>
                    <a:pt x="78" y="35"/>
                    <a:pt x="73" y="35"/>
                  </a:cubicBezTo>
                  <a:close/>
                  <a:moveTo>
                    <a:pt x="59" y="42"/>
                  </a:moveTo>
                  <a:cubicBezTo>
                    <a:pt x="24" y="42"/>
                    <a:pt x="24" y="42"/>
                    <a:pt x="24" y="42"/>
                  </a:cubicBezTo>
                  <a:cubicBezTo>
                    <a:pt x="24" y="35"/>
                    <a:pt x="24" y="35"/>
                    <a:pt x="24" y="35"/>
                  </a:cubicBezTo>
                  <a:cubicBezTo>
                    <a:pt x="59" y="35"/>
                    <a:pt x="59" y="35"/>
                    <a:pt x="59" y="35"/>
                  </a:cubicBezTo>
                  <a:lnTo>
                    <a:pt x="59" y="42"/>
                  </a:lnTo>
                  <a:close/>
                  <a:moveTo>
                    <a:pt x="61" y="56"/>
                  </a:moveTo>
                  <a:cubicBezTo>
                    <a:pt x="21" y="56"/>
                    <a:pt x="21" y="56"/>
                    <a:pt x="21" y="56"/>
                  </a:cubicBezTo>
                  <a:cubicBezTo>
                    <a:pt x="19" y="56"/>
                    <a:pt x="17" y="58"/>
                    <a:pt x="17" y="60"/>
                  </a:cubicBezTo>
                  <a:cubicBezTo>
                    <a:pt x="17" y="73"/>
                    <a:pt x="17" y="73"/>
                    <a:pt x="17" y="73"/>
                  </a:cubicBezTo>
                  <a:cubicBezTo>
                    <a:pt x="17" y="75"/>
                    <a:pt x="19" y="77"/>
                    <a:pt x="21" y="77"/>
                  </a:cubicBezTo>
                  <a:cubicBezTo>
                    <a:pt x="61" y="77"/>
                    <a:pt x="61" y="77"/>
                    <a:pt x="61" y="77"/>
                  </a:cubicBezTo>
                  <a:cubicBezTo>
                    <a:pt x="64" y="77"/>
                    <a:pt x="66" y="75"/>
                    <a:pt x="66" y="73"/>
                  </a:cubicBezTo>
                  <a:cubicBezTo>
                    <a:pt x="66" y="60"/>
                    <a:pt x="66" y="60"/>
                    <a:pt x="66" y="60"/>
                  </a:cubicBezTo>
                  <a:cubicBezTo>
                    <a:pt x="66" y="58"/>
                    <a:pt x="64" y="56"/>
                    <a:pt x="61" y="56"/>
                  </a:cubicBezTo>
                  <a:close/>
                  <a:moveTo>
                    <a:pt x="59" y="70"/>
                  </a:moveTo>
                  <a:cubicBezTo>
                    <a:pt x="24" y="70"/>
                    <a:pt x="24" y="70"/>
                    <a:pt x="24" y="70"/>
                  </a:cubicBezTo>
                  <a:cubicBezTo>
                    <a:pt x="24" y="63"/>
                    <a:pt x="24" y="63"/>
                    <a:pt x="24" y="63"/>
                  </a:cubicBezTo>
                  <a:cubicBezTo>
                    <a:pt x="59" y="63"/>
                    <a:pt x="59" y="63"/>
                    <a:pt x="59" y="63"/>
                  </a:cubicBezTo>
                  <a:lnTo>
                    <a:pt x="59" y="70"/>
                  </a:ln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Rectangle 5">
            <a:extLst>
              <a:ext uri="{FF2B5EF4-FFF2-40B4-BE49-F238E27FC236}">
                <a16:creationId xmlns:a16="http://schemas.microsoft.com/office/drawing/2014/main" id="{74CFE39C-7DCC-4644-8EBB-2B588853D6B6}"/>
              </a:ext>
            </a:extLst>
          </p:cNvPr>
          <p:cNvSpPr/>
          <p:nvPr/>
        </p:nvSpPr>
        <p:spPr>
          <a:xfrm>
            <a:off x="495300" y="3150873"/>
            <a:ext cx="3593214" cy="2800350"/>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7" name="Picture 6" descr="A screenshot of a computer screen&#10;&#10;Description automatically generated">
            <a:extLst>
              <a:ext uri="{FF2B5EF4-FFF2-40B4-BE49-F238E27FC236}">
                <a16:creationId xmlns:a16="http://schemas.microsoft.com/office/drawing/2014/main" id="{126BADA7-DC5D-4397-A935-48CF77260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514" y="1243465"/>
            <a:ext cx="10704285" cy="5688696"/>
          </a:xfrm>
          <a:prstGeom prst="rect">
            <a:avLst/>
          </a:prstGeom>
        </p:spPr>
      </p:pic>
      <p:sp>
        <p:nvSpPr>
          <p:cNvPr id="8" name="Isosceles Triangle 7">
            <a:extLst>
              <a:ext uri="{FF2B5EF4-FFF2-40B4-BE49-F238E27FC236}">
                <a16:creationId xmlns:a16="http://schemas.microsoft.com/office/drawing/2014/main" id="{D331B353-AAEA-433A-97BB-2510E90FB210}"/>
              </a:ext>
            </a:extLst>
          </p:cNvPr>
          <p:cNvSpPr/>
          <p:nvPr/>
        </p:nvSpPr>
        <p:spPr>
          <a:xfrm rot="5400000" flipH="1">
            <a:off x="689746" y="341854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2AE1A00D-26BF-420D-97BE-E0C66B575C66}"/>
              </a:ext>
            </a:extLst>
          </p:cNvPr>
          <p:cNvSpPr txBox="1">
            <a:spLocks/>
          </p:cNvSpPr>
          <p:nvPr/>
        </p:nvSpPr>
        <p:spPr>
          <a:xfrm>
            <a:off x="1028700" y="3398615"/>
            <a:ext cx="2764401" cy="2324007"/>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Understanding data flows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from ECL code archeology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is not trivial</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Metadata never guaranteed to actually reflect data types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Detecting categories of protected data is difficult</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10" name="Isosceles Triangle 9">
            <a:extLst>
              <a:ext uri="{FF2B5EF4-FFF2-40B4-BE49-F238E27FC236}">
                <a16:creationId xmlns:a16="http://schemas.microsoft.com/office/drawing/2014/main" id="{179A9253-6153-4BA9-B463-77E00A1E3EA5}"/>
              </a:ext>
            </a:extLst>
          </p:cNvPr>
          <p:cNvSpPr/>
          <p:nvPr/>
        </p:nvSpPr>
        <p:spPr>
          <a:xfrm rot="5400000" flipH="1">
            <a:off x="689746" y="4466093"/>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Isosceles Triangle 10">
            <a:extLst>
              <a:ext uri="{FF2B5EF4-FFF2-40B4-BE49-F238E27FC236}">
                <a16:creationId xmlns:a16="http://schemas.microsoft.com/office/drawing/2014/main" id="{96E79A30-B2BE-4C44-89B4-AC8B5D92D1A9}"/>
              </a:ext>
            </a:extLst>
          </p:cNvPr>
          <p:cNvSpPr/>
          <p:nvPr/>
        </p:nvSpPr>
        <p:spPr>
          <a:xfrm rot="5400000" flipH="1">
            <a:off x="689746" y="5256668"/>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fontScale="77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Tombolo</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The many challenges of tracking data provenance</a:t>
            </a:r>
            <a:endParaRPr kumimoji="0" lang="en-US" sz="38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pic>
        <p:nvPicPr>
          <p:cNvPr id="13" name="Picture 12"/>
          <p:cNvPicPr>
            <a:picLocks noChangeAspect="1"/>
          </p:cNvPicPr>
          <p:nvPr/>
        </p:nvPicPr>
        <p:blipFill>
          <a:blip r:embed="rId3"/>
          <a:stretch>
            <a:fillRect/>
          </a:stretch>
        </p:blipFill>
        <p:spPr>
          <a:xfrm>
            <a:off x="4235344" y="1637465"/>
            <a:ext cx="7406640" cy="4004115"/>
          </a:xfrm>
          <a:prstGeom prst="rect">
            <a:avLst/>
          </a:prstGeom>
        </p:spPr>
      </p:pic>
    </p:spTree>
    <p:extLst>
      <p:ext uri="{BB962C8B-B14F-4D97-AF65-F5344CB8AC3E}">
        <p14:creationId xmlns:p14="http://schemas.microsoft.com/office/powerpoint/2010/main" val="579189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8FEEBCD-0F0D-4EA0-9CB0-5FEAC2BC915D}"/>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FF8200">
                    <a:lumMod val="60000"/>
                    <a:lumOff val="40000"/>
                  </a:srgbClr>
                </a:solidFill>
                <a:effectLst/>
                <a:uLnTx/>
                <a:uFillTx/>
                <a:latin typeface="Source Sans Pro"/>
                <a:ea typeface="+mj-ea"/>
                <a:cs typeface="+mj-cs"/>
              </a:rPr>
              <a:t>Tombolo</a:t>
            </a:r>
            <a:endParaRPr kumimoji="0" lang="en-US" sz="48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endParaRPr>
          </a:p>
        </p:txBody>
      </p:sp>
      <p:sp>
        <p:nvSpPr>
          <p:cNvPr id="11" name="Content Placeholder 2">
            <a:extLst>
              <a:ext uri="{FF2B5EF4-FFF2-40B4-BE49-F238E27FC236}">
                <a16:creationId xmlns:a16="http://schemas.microsoft.com/office/drawing/2014/main" id="{5A078381-0016-4C42-9E20-A3F51907385B}"/>
              </a:ext>
            </a:extLst>
          </p:cNvPr>
          <p:cNvSpPr txBox="1">
            <a:spLocks/>
          </p:cNvSpPr>
          <p:nvPr/>
        </p:nvSpPr>
        <p:spPr>
          <a:xfrm>
            <a:off x="502068" y="3884852"/>
            <a:ext cx="1429930"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Reports</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36549" y="1094663"/>
            <a:ext cx="6681993" cy="2619917"/>
          </a:xfrm>
          <a:prstGeom prst="rect">
            <a:avLst/>
          </a:prstGeom>
          <a:ln>
            <a:noFill/>
          </a:ln>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76634" y="3204921"/>
            <a:ext cx="6681994" cy="3191712"/>
          </a:xfrm>
          <a:prstGeom prst="rect">
            <a:avLst/>
          </a:prstGeom>
          <a:ln>
            <a:noFill/>
          </a:ln>
        </p:spPr>
      </p:pic>
      <p:sp>
        <p:nvSpPr>
          <p:cNvPr id="14" name="Content Placeholder 2">
            <a:extLst>
              <a:ext uri="{FF2B5EF4-FFF2-40B4-BE49-F238E27FC236}">
                <a16:creationId xmlns:a16="http://schemas.microsoft.com/office/drawing/2014/main" id="{A627D66B-063D-40DB-A945-BF319227F6FA}"/>
              </a:ext>
            </a:extLst>
          </p:cNvPr>
          <p:cNvSpPr txBox="1">
            <a:spLocks/>
          </p:cNvSpPr>
          <p:nvPr/>
        </p:nvSpPr>
        <p:spPr>
          <a:xfrm>
            <a:off x="10110780" y="2886378"/>
            <a:ext cx="1429930"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Search</a:t>
            </a:r>
          </a:p>
        </p:txBody>
      </p:sp>
    </p:spTree>
    <p:extLst>
      <p:ext uri="{BB962C8B-B14F-4D97-AF65-F5344CB8AC3E}">
        <p14:creationId xmlns:p14="http://schemas.microsoft.com/office/powerpoint/2010/main" val="766458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LNRS - 2016 Template">
  <a:themeElements>
    <a:clrScheme name="LNRS 201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lIns="0" tIns="0" rIns="0" bIns="0" rtlCol="0" anchor="t"/>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PCC Systems - 2015 Template">
  <a:themeElements>
    <a:clrScheme name="LNRS 2015">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Custom 4">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CC">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16144</TotalTime>
  <Words>1891</Words>
  <Application>Microsoft Office PowerPoint</Application>
  <PresentationFormat>Widescreen</PresentationFormat>
  <Paragraphs>444</Paragraphs>
  <Slides>62</Slides>
  <Notes>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62</vt:i4>
      </vt:variant>
    </vt:vector>
  </HeadingPairs>
  <TitlesOfParts>
    <vt:vector size="76" baseType="lpstr">
      <vt:lpstr>Arial</vt:lpstr>
      <vt:lpstr>Calibri</vt:lpstr>
      <vt:lpstr>Consolas</vt:lpstr>
      <vt:lpstr>Corbel</vt:lpstr>
      <vt:lpstr>Courier New</vt:lpstr>
      <vt:lpstr>Droid Serif</vt:lpstr>
      <vt:lpstr>Source Sans Pro</vt:lpstr>
      <vt:lpstr>Source Sans Pro ExtraLight</vt:lpstr>
      <vt:lpstr>Source Sans Pro Light</vt:lpstr>
      <vt:lpstr>Source Sans Pro Semibold</vt:lpstr>
      <vt:lpstr>Depth</vt:lpstr>
      <vt:lpstr>LNRS - 2016 Template</vt:lpstr>
      <vt:lpstr>HPCC Systems - 2015 Template</vt:lpstr>
      <vt:lpstr>Office Theme</vt:lpstr>
      <vt:lpstr>Big Data &amp; HPCC Systems</vt:lpstr>
      <vt:lpstr>INTRODUCTION</vt:lpstr>
      <vt:lpstr>The HPCC Systems Components</vt:lpstr>
      <vt:lpstr>Key aspects of our data lake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HPCC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Watch</vt:lpstr>
      <vt:lpstr>PowerPoint Presentation</vt:lpstr>
      <vt:lpstr>PowerPoint Presentation</vt:lpstr>
      <vt:lpstr>PowerPoint Presentation</vt:lpstr>
      <vt:lpstr>Data Profiling</vt:lpstr>
      <vt:lpstr>PowerPoint Presentation</vt:lpstr>
      <vt:lpstr>PowerPoint Presentation</vt:lpstr>
      <vt:lpstr>PowerPoint Presentation</vt:lpstr>
      <vt:lpstr>From ECL Watch</vt:lpstr>
      <vt:lpstr>ECL  &amp; Big Data</vt:lpstr>
      <vt:lpstr>PowerPoint Presentation</vt:lpstr>
      <vt:lpstr>PowerPoint Presentation</vt:lpstr>
      <vt:lpstr>PowerPoint Presentation</vt:lpstr>
      <vt:lpstr>Cloud IDE</vt:lpstr>
      <vt:lpstr>PowerPoint Presentation</vt:lpstr>
      <vt:lpstr>ECL </vt:lpstr>
      <vt:lpstr>House Keeping </vt:lpstr>
      <vt:lpstr>House Keeping Cont </vt:lpstr>
      <vt:lpstr>Common Data Types</vt:lpstr>
      <vt:lpstr>PowerPoint Presentation</vt:lpstr>
      <vt:lpstr>Inline Dataset</vt:lpstr>
      <vt:lpstr>Read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systems</dc:title>
  <dc:creator>Fardanian, Bahareh (RIS-ATL)</dc:creator>
  <cp:lastModifiedBy>Fardanian, Bahareh (RIS-ATL)</cp:lastModifiedBy>
  <cp:revision>180</cp:revision>
  <dcterms:created xsi:type="dcterms:W3CDTF">2020-05-11T17:29:20Z</dcterms:created>
  <dcterms:modified xsi:type="dcterms:W3CDTF">2020-09-03T14:18:49Z</dcterms:modified>
</cp:coreProperties>
</file>